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9144000" cy="6858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14984" y="0"/>
            <a:ext cx="8129270" cy="6858000"/>
          </a:xfrm>
          <a:custGeom>
            <a:avLst/>
            <a:gdLst/>
            <a:ahLst/>
            <a:cxnLst/>
            <a:rect l="l" t="t" r="r" b="b"/>
            <a:pathLst>
              <a:path w="8129270" h="6858000">
                <a:moveTo>
                  <a:pt x="8129016" y="0"/>
                </a:moveTo>
                <a:lnTo>
                  <a:pt x="0" y="0"/>
                </a:lnTo>
                <a:lnTo>
                  <a:pt x="0" y="6858000"/>
                </a:lnTo>
                <a:lnTo>
                  <a:pt x="8129016" y="6858000"/>
                </a:lnTo>
                <a:lnTo>
                  <a:pt x="81290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35736" y="0"/>
            <a:ext cx="150875" cy="68579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014984" y="0"/>
            <a:ext cx="73660" cy="6858000"/>
          </a:xfrm>
          <a:custGeom>
            <a:avLst/>
            <a:gdLst/>
            <a:ahLst/>
            <a:cxnLst/>
            <a:rect l="l" t="t" r="r" b="b"/>
            <a:pathLst>
              <a:path w="73659" h="6858000">
                <a:moveTo>
                  <a:pt x="73152" y="0"/>
                </a:moveTo>
                <a:lnTo>
                  <a:pt x="0" y="0"/>
                </a:lnTo>
                <a:lnTo>
                  <a:pt x="0" y="6858000"/>
                </a:lnTo>
                <a:lnTo>
                  <a:pt x="73152" y="6858000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12338" y="705688"/>
            <a:ext cx="2971800" cy="3917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88362" y="2222703"/>
            <a:ext cx="5367274" cy="14281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780" y="0"/>
            <a:ext cx="9142730" cy="6858000"/>
            <a:chOff x="1780" y="0"/>
            <a:chExt cx="9142730" cy="6858000"/>
          </a:xfrm>
        </p:grpSpPr>
        <p:sp>
          <p:nvSpPr>
            <p:cNvPr id="4" name="object 4"/>
            <p:cNvSpPr/>
            <p:nvPr/>
          </p:nvSpPr>
          <p:spPr>
            <a:xfrm>
              <a:off x="3304" y="3810"/>
              <a:ext cx="819785" cy="819150"/>
            </a:xfrm>
            <a:custGeom>
              <a:avLst/>
              <a:gdLst/>
              <a:ahLst/>
              <a:cxnLst/>
              <a:rect l="l" t="t" r="r" b="b"/>
              <a:pathLst>
                <a:path w="819785" h="819150">
                  <a:moveTo>
                    <a:pt x="819655" y="0"/>
                  </a:moveTo>
                  <a:lnTo>
                    <a:pt x="505" y="0"/>
                  </a:lnTo>
                  <a:lnTo>
                    <a:pt x="0" y="819150"/>
                  </a:lnTo>
                  <a:lnTo>
                    <a:pt x="48635" y="817759"/>
                  </a:lnTo>
                  <a:lnTo>
                    <a:pt x="96034" y="813638"/>
                  </a:lnTo>
                  <a:lnTo>
                    <a:pt x="142623" y="806864"/>
                  </a:lnTo>
                  <a:lnTo>
                    <a:pt x="188327" y="797514"/>
                  </a:lnTo>
                  <a:lnTo>
                    <a:pt x="233067" y="785664"/>
                  </a:lnTo>
                  <a:lnTo>
                    <a:pt x="276768" y="771391"/>
                  </a:lnTo>
                  <a:lnTo>
                    <a:pt x="319353" y="754772"/>
                  </a:lnTo>
                  <a:lnTo>
                    <a:pt x="360744" y="735885"/>
                  </a:lnTo>
                  <a:lnTo>
                    <a:pt x="400865" y="714805"/>
                  </a:lnTo>
                  <a:lnTo>
                    <a:pt x="439639" y="691610"/>
                  </a:lnTo>
                  <a:lnTo>
                    <a:pt x="476990" y="666377"/>
                  </a:lnTo>
                  <a:lnTo>
                    <a:pt x="512839" y="639182"/>
                  </a:lnTo>
                  <a:lnTo>
                    <a:pt x="547112" y="610102"/>
                  </a:lnTo>
                  <a:lnTo>
                    <a:pt x="579729" y="579215"/>
                  </a:lnTo>
                  <a:lnTo>
                    <a:pt x="610616" y="546596"/>
                  </a:lnTo>
                  <a:lnTo>
                    <a:pt x="639695" y="512323"/>
                  </a:lnTo>
                  <a:lnTo>
                    <a:pt x="666889" y="476473"/>
                  </a:lnTo>
                  <a:lnTo>
                    <a:pt x="692122" y="439123"/>
                  </a:lnTo>
                  <a:lnTo>
                    <a:pt x="715316" y="400349"/>
                  </a:lnTo>
                  <a:lnTo>
                    <a:pt x="736395" y="360228"/>
                  </a:lnTo>
                  <a:lnTo>
                    <a:pt x="755281" y="318837"/>
                  </a:lnTo>
                  <a:lnTo>
                    <a:pt x="771899" y="276253"/>
                  </a:lnTo>
                  <a:lnTo>
                    <a:pt x="786171" y="232553"/>
                  </a:lnTo>
                  <a:lnTo>
                    <a:pt x="798020" y="187814"/>
                  </a:lnTo>
                  <a:lnTo>
                    <a:pt x="807370" y="142112"/>
                  </a:lnTo>
                  <a:lnTo>
                    <a:pt x="814144" y="95524"/>
                  </a:lnTo>
                  <a:lnTo>
                    <a:pt x="818264" y="48128"/>
                  </a:lnTo>
                  <a:lnTo>
                    <a:pt x="819655" y="0"/>
                  </a:lnTo>
                  <a:close/>
                </a:path>
              </a:pathLst>
            </a:custGeom>
            <a:solidFill>
              <a:srgbClr val="FDF9F4">
                <a:alpha val="3294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304" y="3810"/>
              <a:ext cx="819785" cy="819150"/>
            </a:xfrm>
            <a:custGeom>
              <a:avLst/>
              <a:gdLst/>
              <a:ahLst/>
              <a:cxnLst/>
              <a:rect l="l" t="t" r="r" b="b"/>
              <a:pathLst>
                <a:path w="819785" h="819150">
                  <a:moveTo>
                    <a:pt x="819655" y="0"/>
                  </a:moveTo>
                  <a:lnTo>
                    <a:pt x="818264" y="48128"/>
                  </a:lnTo>
                  <a:lnTo>
                    <a:pt x="814144" y="95524"/>
                  </a:lnTo>
                  <a:lnTo>
                    <a:pt x="807370" y="142112"/>
                  </a:lnTo>
                  <a:lnTo>
                    <a:pt x="798020" y="187814"/>
                  </a:lnTo>
                  <a:lnTo>
                    <a:pt x="786171" y="232553"/>
                  </a:lnTo>
                  <a:lnTo>
                    <a:pt x="771899" y="276253"/>
                  </a:lnTo>
                  <a:lnTo>
                    <a:pt x="755281" y="318837"/>
                  </a:lnTo>
                  <a:lnTo>
                    <a:pt x="736395" y="360228"/>
                  </a:lnTo>
                  <a:lnTo>
                    <a:pt x="715316" y="400349"/>
                  </a:lnTo>
                  <a:lnTo>
                    <a:pt x="692122" y="439123"/>
                  </a:lnTo>
                  <a:lnTo>
                    <a:pt x="666889" y="476473"/>
                  </a:lnTo>
                  <a:lnTo>
                    <a:pt x="639695" y="512323"/>
                  </a:lnTo>
                  <a:lnTo>
                    <a:pt x="610616" y="546596"/>
                  </a:lnTo>
                  <a:lnTo>
                    <a:pt x="579729" y="579215"/>
                  </a:lnTo>
                  <a:lnTo>
                    <a:pt x="547112" y="610102"/>
                  </a:lnTo>
                  <a:lnTo>
                    <a:pt x="512839" y="639182"/>
                  </a:lnTo>
                  <a:lnTo>
                    <a:pt x="476990" y="666377"/>
                  </a:lnTo>
                  <a:lnTo>
                    <a:pt x="439639" y="691610"/>
                  </a:lnTo>
                  <a:lnTo>
                    <a:pt x="400865" y="714805"/>
                  </a:lnTo>
                  <a:lnTo>
                    <a:pt x="360744" y="735885"/>
                  </a:lnTo>
                  <a:lnTo>
                    <a:pt x="319353" y="754772"/>
                  </a:lnTo>
                  <a:lnTo>
                    <a:pt x="276768" y="771391"/>
                  </a:lnTo>
                  <a:lnTo>
                    <a:pt x="233067" y="785664"/>
                  </a:lnTo>
                  <a:lnTo>
                    <a:pt x="188327" y="797514"/>
                  </a:lnTo>
                  <a:lnTo>
                    <a:pt x="142623" y="806864"/>
                  </a:lnTo>
                  <a:lnTo>
                    <a:pt x="96034" y="813638"/>
                  </a:lnTo>
                  <a:lnTo>
                    <a:pt x="48635" y="817759"/>
                  </a:lnTo>
                  <a:lnTo>
                    <a:pt x="505" y="819150"/>
                  </a:lnTo>
                  <a:lnTo>
                    <a:pt x="336" y="819150"/>
                  </a:lnTo>
                  <a:lnTo>
                    <a:pt x="168" y="819150"/>
                  </a:lnTo>
                  <a:lnTo>
                    <a:pt x="0" y="819150"/>
                  </a:lnTo>
                  <a:lnTo>
                    <a:pt x="505" y="0"/>
                  </a:lnTo>
                  <a:lnTo>
                    <a:pt x="819655" y="0"/>
                  </a:lnTo>
                  <a:close/>
                </a:path>
              </a:pathLst>
            </a:custGeom>
            <a:ln w="3175">
              <a:solidFill>
                <a:srgbClr val="D2C3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28016" y="6095"/>
              <a:ext cx="1782318" cy="178231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9164" y="21335"/>
              <a:ext cx="1702435" cy="1702435"/>
            </a:xfrm>
            <a:custGeom>
              <a:avLst/>
              <a:gdLst/>
              <a:ahLst/>
              <a:cxnLst/>
              <a:rect l="l" t="t" r="r" b="b"/>
              <a:pathLst>
                <a:path w="1702435" h="1702435">
                  <a:moveTo>
                    <a:pt x="0" y="851154"/>
                  </a:moveTo>
                  <a:lnTo>
                    <a:pt x="1347" y="802859"/>
                  </a:lnTo>
                  <a:lnTo>
                    <a:pt x="5341" y="755271"/>
                  </a:lnTo>
                  <a:lnTo>
                    <a:pt x="11910" y="708461"/>
                  </a:lnTo>
                  <a:lnTo>
                    <a:pt x="20983" y="662500"/>
                  </a:lnTo>
                  <a:lnTo>
                    <a:pt x="32487" y="617462"/>
                  </a:lnTo>
                  <a:lnTo>
                    <a:pt x="46350" y="573417"/>
                  </a:lnTo>
                  <a:lnTo>
                    <a:pt x="62501" y="530438"/>
                  </a:lnTo>
                  <a:lnTo>
                    <a:pt x="80868" y="488596"/>
                  </a:lnTo>
                  <a:lnTo>
                    <a:pt x="101378" y="447964"/>
                  </a:lnTo>
                  <a:lnTo>
                    <a:pt x="123961" y="408613"/>
                  </a:lnTo>
                  <a:lnTo>
                    <a:pt x="148543" y="370615"/>
                  </a:lnTo>
                  <a:lnTo>
                    <a:pt x="175055" y="334042"/>
                  </a:lnTo>
                  <a:lnTo>
                    <a:pt x="203422" y="298966"/>
                  </a:lnTo>
                  <a:lnTo>
                    <a:pt x="233574" y="265459"/>
                  </a:lnTo>
                  <a:lnTo>
                    <a:pt x="265439" y="233593"/>
                  </a:lnTo>
                  <a:lnTo>
                    <a:pt x="298945" y="203439"/>
                  </a:lnTo>
                  <a:lnTo>
                    <a:pt x="334020" y="175070"/>
                  </a:lnTo>
                  <a:lnTo>
                    <a:pt x="370593" y="148557"/>
                  </a:lnTo>
                  <a:lnTo>
                    <a:pt x="408590" y="123973"/>
                  </a:lnTo>
                  <a:lnTo>
                    <a:pt x="447941" y="101388"/>
                  </a:lnTo>
                  <a:lnTo>
                    <a:pt x="488574" y="80876"/>
                  </a:lnTo>
                  <a:lnTo>
                    <a:pt x="530417" y="62508"/>
                  </a:lnTo>
                  <a:lnTo>
                    <a:pt x="573397" y="46355"/>
                  </a:lnTo>
                  <a:lnTo>
                    <a:pt x="617444" y="32490"/>
                  </a:lnTo>
                  <a:lnTo>
                    <a:pt x="662485" y="20985"/>
                  </a:lnTo>
                  <a:lnTo>
                    <a:pt x="708448" y="11912"/>
                  </a:lnTo>
                  <a:lnTo>
                    <a:pt x="755262" y="5342"/>
                  </a:lnTo>
                  <a:lnTo>
                    <a:pt x="802854" y="1347"/>
                  </a:lnTo>
                  <a:lnTo>
                    <a:pt x="851154" y="0"/>
                  </a:lnTo>
                  <a:lnTo>
                    <a:pt x="899448" y="1347"/>
                  </a:lnTo>
                  <a:lnTo>
                    <a:pt x="947036" y="5342"/>
                  </a:lnTo>
                  <a:lnTo>
                    <a:pt x="993846" y="11912"/>
                  </a:lnTo>
                  <a:lnTo>
                    <a:pt x="1039807" y="20985"/>
                  </a:lnTo>
                  <a:lnTo>
                    <a:pt x="1084845" y="32490"/>
                  </a:lnTo>
                  <a:lnTo>
                    <a:pt x="1128890" y="46355"/>
                  </a:lnTo>
                  <a:lnTo>
                    <a:pt x="1171869" y="62508"/>
                  </a:lnTo>
                  <a:lnTo>
                    <a:pt x="1213711" y="80876"/>
                  </a:lnTo>
                  <a:lnTo>
                    <a:pt x="1254343" y="101388"/>
                  </a:lnTo>
                  <a:lnTo>
                    <a:pt x="1293694" y="123973"/>
                  </a:lnTo>
                  <a:lnTo>
                    <a:pt x="1331692" y="148557"/>
                  </a:lnTo>
                  <a:lnTo>
                    <a:pt x="1368265" y="175070"/>
                  </a:lnTo>
                  <a:lnTo>
                    <a:pt x="1403341" y="203439"/>
                  </a:lnTo>
                  <a:lnTo>
                    <a:pt x="1436848" y="233593"/>
                  </a:lnTo>
                  <a:lnTo>
                    <a:pt x="1468714" y="265459"/>
                  </a:lnTo>
                  <a:lnTo>
                    <a:pt x="1498868" y="298966"/>
                  </a:lnTo>
                  <a:lnTo>
                    <a:pt x="1527237" y="334042"/>
                  </a:lnTo>
                  <a:lnTo>
                    <a:pt x="1553750" y="370615"/>
                  </a:lnTo>
                  <a:lnTo>
                    <a:pt x="1578334" y="408613"/>
                  </a:lnTo>
                  <a:lnTo>
                    <a:pt x="1600919" y="447964"/>
                  </a:lnTo>
                  <a:lnTo>
                    <a:pt x="1621431" y="488596"/>
                  </a:lnTo>
                  <a:lnTo>
                    <a:pt x="1639799" y="530438"/>
                  </a:lnTo>
                  <a:lnTo>
                    <a:pt x="1655952" y="573417"/>
                  </a:lnTo>
                  <a:lnTo>
                    <a:pt x="1669817" y="617462"/>
                  </a:lnTo>
                  <a:lnTo>
                    <a:pt x="1681322" y="662500"/>
                  </a:lnTo>
                  <a:lnTo>
                    <a:pt x="1690395" y="708461"/>
                  </a:lnTo>
                  <a:lnTo>
                    <a:pt x="1696965" y="755271"/>
                  </a:lnTo>
                  <a:lnTo>
                    <a:pt x="1700960" y="802859"/>
                  </a:lnTo>
                  <a:lnTo>
                    <a:pt x="1702308" y="851154"/>
                  </a:lnTo>
                  <a:lnTo>
                    <a:pt x="1700960" y="899448"/>
                  </a:lnTo>
                  <a:lnTo>
                    <a:pt x="1696965" y="947036"/>
                  </a:lnTo>
                  <a:lnTo>
                    <a:pt x="1690395" y="993846"/>
                  </a:lnTo>
                  <a:lnTo>
                    <a:pt x="1681322" y="1039807"/>
                  </a:lnTo>
                  <a:lnTo>
                    <a:pt x="1669817" y="1084845"/>
                  </a:lnTo>
                  <a:lnTo>
                    <a:pt x="1655952" y="1128890"/>
                  </a:lnTo>
                  <a:lnTo>
                    <a:pt x="1639799" y="1171869"/>
                  </a:lnTo>
                  <a:lnTo>
                    <a:pt x="1621431" y="1213711"/>
                  </a:lnTo>
                  <a:lnTo>
                    <a:pt x="1600919" y="1254343"/>
                  </a:lnTo>
                  <a:lnTo>
                    <a:pt x="1578334" y="1293694"/>
                  </a:lnTo>
                  <a:lnTo>
                    <a:pt x="1553750" y="1331692"/>
                  </a:lnTo>
                  <a:lnTo>
                    <a:pt x="1527237" y="1368265"/>
                  </a:lnTo>
                  <a:lnTo>
                    <a:pt x="1498868" y="1403341"/>
                  </a:lnTo>
                  <a:lnTo>
                    <a:pt x="1468714" y="1436848"/>
                  </a:lnTo>
                  <a:lnTo>
                    <a:pt x="1436848" y="1468714"/>
                  </a:lnTo>
                  <a:lnTo>
                    <a:pt x="1403341" y="1498868"/>
                  </a:lnTo>
                  <a:lnTo>
                    <a:pt x="1368265" y="1527237"/>
                  </a:lnTo>
                  <a:lnTo>
                    <a:pt x="1331692" y="1553750"/>
                  </a:lnTo>
                  <a:lnTo>
                    <a:pt x="1293694" y="1578334"/>
                  </a:lnTo>
                  <a:lnTo>
                    <a:pt x="1254343" y="1600919"/>
                  </a:lnTo>
                  <a:lnTo>
                    <a:pt x="1213711" y="1621431"/>
                  </a:lnTo>
                  <a:lnTo>
                    <a:pt x="1171869" y="1639799"/>
                  </a:lnTo>
                  <a:lnTo>
                    <a:pt x="1128890" y="1655952"/>
                  </a:lnTo>
                  <a:lnTo>
                    <a:pt x="1084845" y="1669817"/>
                  </a:lnTo>
                  <a:lnTo>
                    <a:pt x="1039807" y="1681322"/>
                  </a:lnTo>
                  <a:lnTo>
                    <a:pt x="993846" y="1690395"/>
                  </a:lnTo>
                  <a:lnTo>
                    <a:pt x="947036" y="1696965"/>
                  </a:lnTo>
                  <a:lnTo>
                    <a:pt x="899448" y="1700960"/>
                  </a:lnTo>
                  <a:lnTo>
                    <a:pt x="851154" y="1702308"/>
                  </a:lnTo>
                  <a:lnTo>
                    <a:pt x="802854" y="1700960"/>
                  </a:lnTo>
                  <a:lnTo>
                    <a:pt x="755262" y="1696965"/>
                  </a:lnTo>
                  <a:lnTo>
                    <a:pt x="708448" y="1690395"/>
                  </a:lnTo>
                  <a:lnTo>
                    <a:pt x="662485" y="1681322"/>
                  </a:lnTo>
                  <a:lnTo>
                    <a:pt x="617444" y="1669817"/>
                  </a:lnTo>
                  <a:lnTo>
                    <a:pt x="573397" y="1655952"/>
                  </a:lnTo>
                  <a:lnTo>
                    <a:pt x="530417" y="1639799"/>
                  </a:lnTo>
                  <a:lnTo>
                    <a:pt x="488574" y="1621431"/>
                  </a:lnTo>
                  <a:lnTo>
                    <a:pt x="447941" y="1600919"/>
                  </a:lnTo>
                  <a:lnTo>
                    <a:pt x="408590" y="1578334"/>
                  </a:lnTo>
                  <a:lnTo>
                    <a:pt x="370593" y="1553750"/>
                  </a:lnTo>
                  <a:lnTo>
                    <a:pt x="334020" y="1527237"/>
                  </a:lnTo>
                  <a:lnTo>
                    <a:pt x="298945" y="1498868"/>
                  </a:lnTo>
                  <a:lnTo>
                    <a:pt x="265439" y="1468714"/>
                  </a:lnTo>
                  <a:lnTo>
                    <a:pt x="233574" y="1436848"/>
                  </a:lnTo>
                  <a:lnTo>
                    <a:pt x="203422" y="1403341"/>
                  </a:lnTo>
                  <a:lnTo>
                    <a:pt x="175055" y="1368265"/>
                  </a:lnTo>
                  <a:lnTo>
                    <a:pt x="148543" y="1331692"/>
                  </a:lnTo>
                  <a:lnTo>
                    <a:pt x="123961" y="1293694"/>
                  </a:lnTo>
                  <a:lnTo>
                    <a:pt x="101378" y="1254343"/>
                  </a:lnTo>
                  <a:lnTo>
                    <a:pt x="80868" y="1213711"/>
                  </a:lnTo>
                  <a:lnTo>
                    <a:pt x="62501" y="1171869"/>
                  </a:lnTo>
                  <a:lnTo>
                    <a:pt x="46350" y="1128890"/>
                  </a:lnTo>
                  <a:lnTo>
                    <a:pt x="32487" y="1084845"/>
                  </a:lnTo>
                  <a:lnTo>
                    <a:pt x="20983" y="1039807"/>
                  </a:lnTo>
                  <a:lnTo>
                    <a:pt x="11910" y="993846"/>
                  </a:lnTo>
                  <a:lnTo>
                    <a:pt x="5341" y="947036"/>
                  </a:lnTo>
                  <a:lnTo>
                    <a:pt x="1347" y="899448"/>
                  </a:lnTo>
                  <a:lnTo>
                    <a:pt x="0" y="851154"/>
                  </a:lnTo>
                  <a:close/>
                </a:path>
              </a:pathLst>
            </a:custGeom>
            <a:ln w="27432">
              <a:solidFill>
                <a:srgbClr val="FFF6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72211" y="1045463"/>
              <a:ext cx="1152906" cy="114833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87319" y="1050633"/>
              <a:ext cx="1116813" cy="111147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87319" y="1050633"/>
              <a:ext cx="1116965" cy="1111885"/>
            </a:xfrm>
            <a:custGeom>
              <a:avLst/>
              <a:gdLst/>
              <a:ahLst/>
              <a:cxnLst/>
              <a:rect l="l" t="t" r="r" b="b"/>
              <a:pathLst>
                <a:path w="1116965" h="1111885">
                  <a:moveTo>
                    <a:pt x="118496" y="204634"/>
                  </a:moveTo>
                  <a:lnTo>
                    <a:pt x="149785" y="168741"/>
                  </a:lnTo>
                  <a:lnTo>
                    <a:pt x="183515" y="136234"/>
                  </a:lnTo>
                  <a:lnTo>
                    <a:pt x="219451" y="107137"/>
                  </a:lnTo>
                  <a:lnTo>
                    <a:pt x="257356" y="81474"/>
                  </a:lnTo>
                  <a:lnTo>
                    <a:pt x="296996" y="59270"/>
                  </a:lnTo>
                  <a:lnTo>
                    <a:pt x="338135" y="40547"/>
                  </a:lnTo>
                  <a:lnTo>
                    <a:pt x="380538" y="25331"/>
                  </a:lnTo>
                  <a:lnTo>
                    <a:pt x="423971" y="13644"/>
                  </a:lnTo>
                  <a:lnTo>
                    <a:pt x="468196" y="5510"/>
                  </a:lnTo>
                  <a:lnTo>
                    <a:pt x="512980" y="954"/>
                  </a:lnTo>
                  <a:lnTo>
                    <a:pt x="558087" y="0"/>
                  </a:lnTo>
                  <a:lnTo>
                    <a:pt x="603281" y="2670"/>
                  </a:lnTo>
                  <a:lnTo>
                    <a:pt x="648327" y="8990"/>
                  </a:lnTo>
                  <a:lnTo>
                    <a:pt x="692991" y="18983"/>
                  </a:lnTo>
                  <a:lnTo>
                    <a:pt x="737036" y="32672"/>
                  </a:lnTo>
                  <a:lnTo>
                    <a:pt x="780227" y="50083"/>
                  </a:lnTo>
                  <a:lnTo>
                    <a:pt x="822330" y="71238"/>
                  </a:lnTo>
                  <a:lnTo>
                    <a:pt x="863108" y="96162"/>
                  </a:lnTo>
                  <a:lnTo>
                    <a:pt x="902327" y="124878"/>
                  </a:lnTo>
                  <a:lnTo>
                    <a:pt x="939023" y="156757"/>
                  </a:lnTo>
                  <a:lnTo>
                    <a:pt x="972365" y="190998"/>
                  </a:lnTo>
                  <a:lnTo>
                    <a:pt x="1002325" y="227366"/>
                  </a:lnTo>
                  <a:lnTo>
                    <a:pt x="1028874" y="265625"/>
                  </a:lnTo>
                  <a:lnTo>
                    <a:pt x="1051985" y="305541"/>
                  </a:lnTo>
                  <a:lnTo>
                    <a:pt x="1071626" y="346879"/>
                  </a:lnTo>
                  <a:lnTo>
                    <a:pt x="1087772" y="389404"/>
                  </a:lnTo>
                  <a:lnTo>
                    <a:pt x="1100392" y="432881"/>
                  </a:lnTo>
                  <a:lnTo>
                    <a:pt x="1109458" y="477076"/>
                  </a:lnTo>
                  <a:lnTo>
                    <a:pt x="1114941" y="521754"/>
                  </a:lnTo>
                  <a:lnTo>
                    <a:pt x="1116813" y="566679"/>
                  </a:lnTo>
                  <a:lnTo>
                    <a:pt x="1115044" y="611617"/>
                  </a:lnTo>
                  <a:lnTo>
                    <a:pt x="1109608" y="656333"/>
                  </a:lnTo>
                  <a:lnTo>
                    <a:pt x="1100473" y="700593"/>
                  </a:lnTo>
                  <a:lnTo>
                    <a:pt x="1087613" y="744160"/>
                  </a:lnTo>
                  <a:lnTo>
                    <a:pt x="1070998" y="786801"/>
                  </a:lnTo>
                  <a:lnTo>
                    <a:pt x="1050600" y="828281"/>
                  </a:lnTo>
                  <a:lnTo>
                    <a:pt x="1026390" y="868365"/>
                  </a:lnTo>
                  <a:lnTo>
                    <a:pt x="998339" y="906817"/>
                  </a:lnTo>
                  <a:lnTo>
                    <a:pt x="967050" y="942710"/>
                  </a:lnTo>
                  <a:lnTo>
                    <a:pt x="933320" y="975218"/>
                  </a:lnTo>
                  <a:lnTo>
                    <a:pt x="897385" y="1004315"/>
                  </a:lnTo>
                  <a:lnTo>
                    <a:pt x="859481" y="1029978"/>
                  </a:lnTo>
                  <a:lnTo>
                    <a:pt x="819841" y="1052184"/>
                  </a:lnTo>
                  <a:lnTo>
                    <a:pt x="778703" y="1070908"/>
                  </a:lnTo>
                  <a:lnTo>
                    <a:pt x="736300" y="1086127"/>
                  </a:lnTo>
                  <a:lnTo>
                    <a:pt x="692869" y="1097817"/>
                  </a:lnTo>
                  <a:lnTo>
                    <a:pt x="648644" y="1105954"/>
                  </a:lnTo>
                  <a:lnTo>
                    <a:pt x="603860" y="1110515"/>
                  </a:lnTo>
                  <a:lnTo>
                    <a:pt x="558754" y="1111476"/>
                  </a:lnTo>
                  <a:lnTo>
                    <a:pt x="513560" y="1108813"/>
                  </a:lnTo>
                  <a:lnTo>
                    <a:pt x="468514" y="1102502"/>
                  </a:lnTo>
                  <a:lnTo>
                    <a:pt x="423850" y="1092519"/>
                  </a:lnTo>
                  <a:lnTo>
                    <a:pt x="379804" y="1078841"/>
                  </a:lnTo>
                  <a:lnTo>
                    <a:pt x="336612" y="1061444"/>
                  </a:lnTo>
                  <a:lnTo>
                    <a:pt x="294508" y="1040304"/>
                  </a:lnTo>
                  <a:lnTo>
                    <a:pt x="253729" y="1015397"/>
                  </a:lnTo>
                  <a:lnTo>
                    <a:pt x="214508" y="986700"/>
                  </a:lnTo>
                  <a:lnTo>
                    <a:pt x="177812" y="954821"/>
                  </a:lnTo>
                  <a:lnTo>
                    <a:pt x="144469" y="920580"/>
                  </a:lnTo>
                  <a:lnTo>
                    <a:pt x="114507" y="884212"/>
                  </a:lnTo>
                  <a:lnTo>
                    <a:pt x="87955" y="845952"/>
                  </a:lnTo>
                  <a:lnTo>
                    <a:pt x="64842" y="806035"/>
                  </a:lnTo>
                  <a:lnTo>
                    <a:pt x="45198" y="764695"/>
                  </a:lnTo>
                  <a:lnTo>
                    <a:pt x="29049" y="722168"/>
                  </a:lnTo>
                  <a:lnTo>
                    <a:pt x="16427" y="678687"/>
                  </a:lnTo>
                  <a:lnTo>
                    <a:pt x="7358" y="634488"/>
                  </a:lnTo>
                  <a:lnTo>
                    <a:pt x="1873" y="589806"/>
                  </a:lnTo>
                  <a:lnTo>
                    <a:pt x="0" y="544874"/>
                  </a:lnTo>
                  <a:lnTo>
                    <a:pt x="1767" y="499929"/>
                  </a:lnTo>
                  <a:lnTo>
                    <a:pt x="7203" y="455204"/>
                  </a:lnTo>
                  <a:lnTo>
                    <a:pt x="16338" y="410935"/>
                  </a:lnTo>
                  <a:lnTo>
                    <a:pt x="29200" y="367355"/>
                  </a:lnTo>
                  <a:lnTo>
                    <a:pt x="45818" y="324701"/>
                  </a:lnTo>
                  <a:lnTo>
                    <a:pt x="66221" y="283206"/>
                  </a:lnTo>
                  <a:lnTo>
                    <a:pt x="90437" y="243105"/>
                  </a:lnTo>
                  <a:lnTo>
                    <a:pt x="118496" y="204634"/>
                  </a:lnTo>
                  <a:close/>
                </a:path>
                <a:path w="1116965" h="1111885">
                  <a:moveTo>
                    <a:pt x="220477" y="286041"/>
                  </a:moveTo>
                  <a:lnTo>
                    <a:pt x="193856" y="323455"/>
                  </a:lnTo>
                  <a:lnTo>
                    <a:pt x="171955" y="362810"/>
                  </a:lnTo>
                  <a:lnTo>
                    <a:pt x="154729" y="403741"/>
                  </a:lnTo>
                  <a:lnTo>
                    <a:pt x="142131" y="445881"/>
                  </a:lnTo>
                  <a:lnTo>
                    <a:pt x="134116" y="488865"/>
                  </a:lnTo>
                  <a:lnTo>
                    <a:pt x="130638" y="532328"/>
                  </a:lnTo>
                  <a:lnTo>
                    <a:pt x="131651" y="575903"/>
                  </a:lnTo>
                  <a:lnTo>
                    <a:pt x="137108" y="619227"/>
                  </a:lnTo>
                  <a:lnTo>
                    <a:pt x="146964" y="661933"/>
                  </a:lnTo>
                  <a:lnTo>
                    <a:pt x="161173" y="703655"/>
                  </a:lnTo>
                  <a:lnTo>
                    <a:pt x="179689" y="744028"/>
                  </a:lnTo>
                  <a:lnTo>
                    <a:pt x="202465" y="782686"/>
                  </a:lnTo>
                  <a:lnTo>
                    <a:pt x="229457" y="819265"/>
                  </a:lnTo>
                  <a:lnTo>
                    <a:pt x="260618" y="853397"/>
                  </a:lnTo>
                  <a:lnTo>
                    <a:pt x="295902" y="884719"/>
                  </a:lnTo>
                  <a:lnTo>
                    <a:pt x="334265" y="912179"/>
                  </a:lnTo>
                  <a:lnTo>
                    <a:pt x="374453" y="934995"/>
                  </a:lnTo>
                  <a:lnTo>
                    <a:pt x="416101" y="953204"/>
                  </a:lnTo>
                  <a:lnTo>
                    <a:pt x="458841" y="966841"/>
                  </a:lnTo>
                  <a:lnTo>
                    <a:pt x="502308" y="975943"/>
                  </a:lnTo>
                  <a:lnTo>
                    <a:pt x="546136" y="980546"/>
                  </a:lnTo>
                  <a:lnTo>
                    <a:pt x="589957" y="980687"/>
                  </a:lnTo>
                  <a:lnTo>
                    <a:pt x="633406" y="976403"/>
                  </a:lnTo>
                  <a:lnTo>
                    <a:pt x="676117" y="967728"/>
                  </a:lnTo>
                  <a:lnTo>
                    <a:pt x="717723" y="954701"/>
                  </a:lnTo>
                  <a:lnTo>
                    <a:pt x="757858" y="937356"/>
                  </a:lnTo>
                  <a:lnTo>
                    <a:pt x="796155" y="915731"/>
                  </a:lnTo>
                  <a:lnTo>
                    <a:pt x="832248" y="889862"/>
                  </a:lnTo>
                  <a:lnTo>
                    <a:pt x="865771" y="859785"/>
                  </a:lnTo>
                  <a:lnTo>
                    <a:pt x="896358" y="825537"/>
                  </a:lnTo>
                  <a:lnTo>
                    <a:pt x="922982" y="788101"/>
                  </a:lnTo>
                  <a:lnTo>
                    <a:pt x="944884" y="748730"/>
                  </a:lnTo>
                  <a:lnTo>
                    <a:pt x="962111" y="707789"/>
                  </a:lnTo>
                  <a:lnTo>
                    <a:pt x="974709" y="665643"/>
                  </a:lnTo>
                  <a:lnTo>
                    <a:pt x="982725" y="622657"/>
                  </a:lnTo>
                  <a:lnTo>
                    <a:pt x="986203" y="579196"/>
                  </a:lnTo>
                  <a:lnTo>
                    <a:pt x="985191" y="535624"/>
                  </a:lnTo>
                  <a:lnTo>
                    <a:pt x="979734" y="492307"/>
                  </a:lnTo>
                  <a:lnTo>
                    <a:pt x="969878" y="449609"/>
                  </a:lnTo>
                  <a:lnTo>
                    <a:pt x="955669" y="407895"/>
                  </a:lnTo>
                  <a:lnTo>
                    <a:pt x="937154" y="367530"/>
                  </a:lnTo>
                  <a:lnTo>
                    <a:pt x="914378" y="328880"/>
                  </a:lnTo>
                  <a:lnTo>
                    <a:pt x="887387" y="292308"/>
                  </a:lnTo>
                  <a:lnTo>
                    <a:pt x="856228" y="258179"/>
                  </a:lnTo>
                  <a:lnTo>
                    <a:pt x="820946" y="226859"/>
                  </a:lnTo>
                  <a:lnTo>
                    <a:pt x="782581" y="199399"/>
                  </a:lnTo>
                  <a:lnTo>
                    <a:pt x="742390" y="176583"/>
                  </a:lnTo>
                  <a:lnTo>
                    <a:pt x="700741" y="158375"/>
                  </a:lnTo>
                  <a:lnTo>
                    <a:pt x="657999" y="144737"/>
                  </a:lnTo>
                  <a:lnTo>
                    <a:pt x="614531" y="135635"/>
                  </a:lnTo>
                  <a:lnTo>
                    <a:pt x="570702" y="131032"/>
                  </a:lnTo>
                  <a:lnTo>
                    <a:pt x="526880" y="130891"/>
                  </a:lnTo>
                  <a:lnTo>
                    <a:pt x="483430" y="135175"/>
                  </a:lnTo>
                  <a:lnTo>
                    <a:pt x="440719" y="143850"/>
                  </a:lnTo>
                  <a:lnTo>
                    <a:pt x="399113" y="156877"/>
                  </a:lnTo>
                  <a:lnTo>
                    <a:pt x="358978" y="174222"/>
                  </a:lnTo>
                  <a:lnTo>
                    <a:pt x="320681" y="195847"/>
                  </a:lnTo>
                  <a:lnTo>
                    <a:pt x="284587" y="221716"/>
                  </a:lnTo>
                  <a:lnTo>
                    <a:pt x="251064" y="251793"/>
                  </a:lnTo>
                  <a:lnTo>
                    <a:pt x="220477" y="286041"/>
                  </a:lnTo>
                  <a:close/>
                </a:path>
              </a:pathLst>
            </a:custGeom>
            <a:ln w="7349">
              <a:solidFill>
                <a:srgbClr val="C6B7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13460" y="0"/>
              <a:ext cx="8130540" cy="6858000"/>
            </a:xfrm>
            <a:custGeom>
              <a:avLst/>
              <a:gdLst/>
              <a:ahLst/>
              <a:cxnLst/>
              <a:rect l="l" t="t" r="r" b="b"/>
              <a:pathLst>
                <a:path w="8130540" h="6858000">
                  <a:moveTo>
                    <a:pt x="813054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8130540" y="6858000"/>
                  </a:lnTo>
                  <a:lnTo>
                    <a:pt x="81305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35735" y="0"/>
              <a:ext cx="150875" cy="685799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14983" y="0"/>
              <a:ext cx="73660" cy="6858000"/>
            </a:xfrm>
            <a:custGeom>
              <a:avLst/>
              <a:gdLst/>
              <a:ahLst/>
              <a:cxnLst/>
              <a:rect l="l" t="t" r="r" b="b"/>
              <a:pathLst>
                <a:path w="73659" h="6858000">
                  <a:moveTo>
                    <a:pt x="73152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73152" y="6858000"/>
                  </a:lnTo>
                  <a:lnTo>
                    <a:pt x="731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22782" y="1415033"/>
              <a:ext cx="210312" cy="21031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21893" y="1339596"/>
              <a:ext cx="304927" cy="286639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39851" y="2598420"/>
              <a:ext cx="7282433" cy="1213865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39851" y="3253740"/>
              <a:ext cx="8167878" cy="1213866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39851" y="3909059"/>
              <a:ext cx="7773161" cy="1213865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39851" y="4564379"/>
              <a:ext cx="8286750" cy="1213866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690473" y="2731135"/>
            <a:ext cx="7592059" cy="2646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b="1" spc="-275" dirty="0">
                <a:solidFill>
                  <a:srgbClr val="562213"/>
                </a:solidFill>
                <a:latin typeface="Arial"/>
                <a:cs typeface="Arial"/>
              </a:rPr>
              <a:t>Тема: </a:t>
            </a:r>
            <a:r>
              <a:rPr sz="4300" b="1" spc="-265" dirty="0">
                <a:solidFill>
                  <a:srgbClr val="562213"/>
                </a:solidFill>
                <a:latin typeface="Arial"/>
                <a:cs typeface="Arial"/>
              </a:rPr>
              <a:t>Подання</a:t>
            </a:r>
            <a:r>
              <a:rPr sz="4300" b="1" spc="-350" dirty="0">
                <a:solidFill>
                  <a:srgbClr val="562213"/>
                </a:solidFill>
                <a:latin typeface="Arial"/>
                <a:cs typeface="Arial"/>
              </a:rPr>
              <a:t> </a:t>
            </a:r>
            <a:r>
              <a:rPr sz="4300" b="1" spc="-229" dirty="0">
                <a:solidFill>
                  <a:srgbClr val="562213"/>
                </a:solidFill>
                <a:latin typeface="Arial"/>
                <a:cs typeface="Arial"/>
              </a:rPr>
              <a:t>декларацій</a:t>
            </a:r>
            <a:endParaRPr sz="4300" dirty="0">
              <a:latin typeface="Arial"/>
              <a:cs typeface="Arial"/>
            </a:endParaRPr>
          </a:p>
          <a:p>
            <a:pPr marL="12700" marR="237490">
              <a:lnSpc>
                <a:spcPct val="100000"/>
              </a:lnSpc>
            </a:pPr>
            <a:r>
              <a:rPr sz="4300" b="1" spc="-240" dirty="0">
                <a:solidFill>
                  <a:srgbClr val="562213"/>
                </a:solidFill>
                <a:latin typeface="Arial"/>
                <a:cs typeface="Arial"/>
              </a:rPr>
              <a:t>особами, </a:t>
            </a:r>
            <a:r>
              <a:rPr sz="4300" b="1" spc="-250" dirty="0">
                <a:solidFill>
                  <a:srgbClr val="562213"/>
                </a:solidFill>
                <a:latin typeface="Arial"/>
                <a:cs typeface="Arial"/>
              </a:rPr>
              <a:t>уповноваженими</a:t>
            </a:r>
            <a:r>
              <a:rPr sz="4300" b="1" spc="-415" dirty="0">
                <a:solidFill>
                  <a:srgbClr val="562213"/>
                </a:solidFill>
                <a:latin typeface="Arial"/>
                <a:cs typeface="Arial"/>
              </a:rPr>
              <a:t> </a:t>
            </a:r>
            <a:r>
              <a:rPr sz="4300" b="1" spc="-215" dirty="0">
                <a:solidFill>
                  <a:srgbClr val="562213"/>
                </a:solidFill>
                <a:latin typeface="Arial"/>
                <a:cs typeface="Arial"/>
              </a:rPr>
              <a:t>на  </a:t>
            </a:r>
            <a:r>
              <a:rPr sz="4300" b="1" spc="-254" dirty="0">
                <a:solidFill>
                  <a:srgbClr val="562213"/>
                </a:solidFill>
                <a:latin typeface="Arial"/>
                <a:cs typeface="Arial"/>
              </a:rPr>
              <a:t>виконання </a:t>
            </a:r>
            <a:r>
              <a:rPr sz="4300" b="1" spc="-270" dirty="0">
                <a:solidFill>
                  <a:srgbClr val="562213"/>
                </a:solidFill>
                <a:latin typeface="Arial"/>
                <a:cs typeface="Arial"/>
              </a:rPr>
              <a:t>функцій</a:t>
            </a:r>
            <a:r>
              <a:rPr sz="4300" b="1" spc="-350" dirty="0">
                <a:solidFill>
                  <a:srgbClr val="562213"/>
                </a:solidFill>
                <a:latin typeface="Arial"/>
                <a:cs typeface="Arial"/>
              </a:rPr>
              <a:t> </a:t>
            </a:r>
            <a:r>
              <a:rPr sz="4300" b="1" spc="-245" dirty="0">
                <a:solidFill>
                  <a:srgbClr val="562213"/>
                </a:solidFill>
                <a:latin typeface="Arial"/>
                <a:cs typeface="Arial"/>
              </a:rPr>
              <a:t>держави</a:t>
            </a:r>
            <a:endParaRPr sz="43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4300" b="1" spc="-250" dirty="0">
                <a:solidFill>
                  <a:srgbClr val="562213"/>
                </a:solidFill>
                <a:latin typeface="Arial"/>
                <a:cs typeface="Arial"/>
              </a:rPr>
              <a:t>або </a:t>
            </a:r>
            <a:r>
              <a:rPr sz="4300" b="1" spc="-280" dirty="0">
                <a:solidFill>
                  <a:srgbClr val="562213"/>
                </a:solidFill>
                <a:latin typeface="Arial"/>
                <a:cs typeface="Arial"/>
              </a:rPr>
              <a:t>місцевого</a:t>
            </a:r>
            <a:r>
              <a:rPr sz="4300" b="1" spc="-415" dirty="0">
                <a:solidFill>
                  <a:srgbClr val="562213"/>
                </a:solidFill>
                <a:latin typeface="Arial"/>
                <a:cs typeface="Arial"/>
              </a:rPr>
              <a:t> </a:t>
            </a:r>
            <a:r>
              <a:rPr sz="4300" b="1" spc="-315" dirty="0">
                <a:solidFill>
                  <a:srgbClr val="562213"/>
                </a:solidFill>
                <a:latin typeface="Arial"/>
                <a:cs typeface="Arial"/>
              </a:rPr>
              <a:t>самоврядування</a:t>
            </a:r>
            <a:endParaRPr sz="4300" dirty="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85059" y="565150"/>
            <a:ext cx="3658361" cy="96244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endParaRPr lang="uk-UA" sz="2000" dirty="0" smtClean="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endParaRPr lang="uk-UA" sz="2000" dirty="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lang="uk-UA" sz="2000" dirty="0" smtClean="0">
                <a:latin typeface="Arial"/>
                <a:cs typeface="Arial"/>
              </a:rPr>
              <a:t>Коломийська міська рада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7050" y="488696"/>
            <a:ext cx="426148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25014" algn="l"/>
              </a:tabLst>
            </a:pPr>
            <a:r>
              <a:rPr sz="4800" spc="-20" dirty="0">
                <a:latin typeface="Times New Roman"/>
                <a:cs typeface="Times New Roman"/>
              </a:rPr>
              <a:t>Дякую	</a:t>
            </a:r>
            <a:r>
              <a:rPr sz="4800" dirty="0">
                <a:latin typeface="Times New Roman"/>
                <a:cs typeface="Times New Roman"/>
              </a:rPr>
              <a:t>за</a:t>
            </a:r>
            <a:r>
              <a:rPr sz="4800" spc="-95" dirty="0">
                <a:latin typeface="Times New Roman"/>
                <a:cs typeface="Times New Roman"/>
              </a:rPr>
              <a:t> </a:t>
            </a:r>
            <a:r>
              <a:rPr sz="4800" dirty="0">
                <a:latin typeface="Times New Roman"/>
                <a:cs typeface="Times New Roman"/>
              </a:rPr>
              <a:t>увагу</a:t>
            </a:r>
            <a:endParaRPr sz="4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64635" y="1700783"/>
            <a:ext cx="3624071" cy="27218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35736" y="0"/>
            <a:ext cx="8208645" cy="6858000"/>
            <a:chOff x="935736" y="0"/>
            <a:chExt cx="8208645" cy="6858000"/>
          </a:xfrm>
        </p:grpSpPr>
        <p:sp>
          <p:nvSpPr>
            <p:cNvPr id="3" name="object 3"/>
            <p:cNvSpPr/>
            <p:nvPr/>
          </p:nvSpPr>
          <p:spPr>
            <a:xfrm>
              <a:off x="2125218" y="261365"/>
              <a:ext cx="5256530" cy="1800225"/>
            </a:xfrm>
            <a:custGeom>
              <a:avLst/>
              <a:gdLst/>
              <a:ahLst/>
              <a:cxnLst/>
              <a:rect l="l" t="t" r="r" b="b"/>
              <a:pathLst>
                <a:path w="5256530" h="1800225">
                  <a:moveTo>
                    <a:pt x="2628137" y="0"/>
                  </a:moveTo>
                  <a:lnTo>
                    <a:pt x="2559231" y="303"/>
                  </a:lnTo>
                  <a:lnTo>
                    <a:pt x="2490761" y="1208"/>
                  </a:lnTo>
                  <a:lnTo>
                    <a:pt x="2422750" y="2707"/>
                  </a:lnTo>
                  <a:lnTo>
                    <a:pt x="2355219" y="4794"/>
                  </a:lnTo>
                  <a:lnTo>
                    <a:pt x="2288190" y="7460"/>
                  </a:lnTo>
                  <a:lnTo>
                    <a:pt x="2221685" y="10698"/>
                  </a:lnTo>
                  <a:lnTo>
                    <a:pt x="2155726" y="14500"/>
                  </a:lnTo>
                  <a:lnTo>
                    <a:pt x="2090333" y="18860"/>
                  </a:lnTo>
                  <a:lnTo>
                    <a:pt x="2025529" y="23770"/>
                  </a:lnTo>
                  <a:lnTo>
                    <a:pt x="1961335" y="29223"/>
                  </a:lnTo>
                  <a:lnTo>
                    <a:pt x="1897773" y="35210"/>
                  </a:lnTo>
                  <a:lnTo>
                    <a:pt x="1834864" y="41725"/>
                  </a:lnTo>
                  <a:lnTo>
                    <a:pt x="1772631" y="48760"/>
                  </a:lnTo>
                  <a:lnTo>
                    <a:pt x="1711094" y="56308"/>
                  </a:lnTo>
                  <a:lnTo>
                    <a:pt x="1650276" y="64361"/>
                  </a:lnTo>
                  <a:lnTo>
                    <a:pt x="1590198" y="72913"/>
                  </a:lnTo>
                  <a:lnTo>
                    <a:pt x="1530881" y="81955"/>
                  </a:lnTo>
                  <a:lnTo>
                    <a:pt x="1472348" y="91479"/>
                  </a:lnTo>
                  <a:lnTo>
                    <a:pt x="1414620" y="101480"/>
                  </a:lnTo>
                  <a:lnTo>
                    <a:pt x="1357718" y="111949"/>
                  </a:lnTo>
                  <a:lnTo>
                    <a:pt x="1301665" y="122879"/>
                  </a:lnTo>
                  <a:lnTo>
                    <a:pt x="1246481" y="134262"/>
                  </a:lnTo>
                  <a:lnTo>
                    <a:pt x="1192190" y="146092"/>
                  </a:lnTo>
                  <a:lnTo>
                    <a:pt x="1138811" y="158360"/>
                  </a:lnTo>
                  <a:lnTo>
                    <a:pt x="1086367" y="171059"/>
                  </a:lnTo>
                  <a:lnTo>
                    <a:pt x="1034880" y="184182"/>
                  </a:lnTo>
                  <a:lnTo>
                    <a:pt x="984370" y="197722"/>
                  </a:lnTo>
                  <a:lnTo>
                    <a:pt x="934861" y="211670"/>
                  </a:lnTo>
                  <a:lnTo>
                    <a:pt x="886372" y="226020"/>
                  </a:lnTo>
                  <a:lnTo>
                    <a:pt x="838927" y="240765"/>
                  </a:lnTo>
                  <a:lnTo>
                    <a:pt x="792547" y="255896"/>
                  </a:lnTo>
                  <a:lnTo>
                    <a:pt x="747252" y="271406"/>
                  </a:lnTo>
                  <a:lnTo>
                    <a:pt x="703066" y="287288"/>
                  </a:lnTo>
                  <a:lnTo>
                    <a:pt x="660009" y="303535"/>
                  </a:lnTo>
                  <a:lnTo>
                    <a:pt x="618104" y="320139"/>
                  </a:lnTo>
                  <a:lnTo>
                    <a:pt x="577371" y="337092"/>
                  </a:lnTo>
                  <a:lnTo>
                    <a:pt x="537833" y="354388"/>
                  </a:lnTo>
                  <a:lnTo>
                    <a:pt x="499511" y="372019"/>
                  </a:lnTo>
                  <a:lnTo>
                    <a:pt x="462427" y="389977"/>
                  </a:lnTo>
                  <a:lnTo>
                    <a:pt x="426602" y="408255"/>
                  </a:lnTo>
                  <a:lnTo>
                    <a:pt x="392058" y="426845"/>
                  </a:lnTo>
                  <a:lnTo>
                    <a:pt x="358817" y="445741"/>
                  </a:lnTo>
                  <a:lnTo>
                    <a:pt x="296329" y="484419"/>
                  </a:lnTo>
                  <a:lnTo>
                    <a:pt x="239312" y="524228"/>
                  </a:lnTo>
                  <a:lnTo>
                    <a:pt x="187939" y="565110"/>
                  </a:lnTo>
                  <a:lnTo>
                    <a:pt x="142382" y="607005"/>
                  </a:lnTo>
                  <a:lnTo>
                    <a:pt x="102815" y="649854"/>
                  </a:lnTo>
                  <a:lnTo>
                    <a:pt x="69410" y="693597"/>
                  </a:lnTo>
                  <a:lnTo>
                    <a:pt x="42342" y="738176"/>
                  </a:lnTo>
                  <a:lnTo>
                    <a:pt x="21783" y="783530"/>
                  </a:lnTo>
                  <a:lnTo>
                    <a:pt x="7907" y="829601"/>
                  </a:lnTo>
                  <a:lnTo>
                    <a:pt x="885" y="876329"/>
                  </a:lnTo>
                  <a:lnTo>
                    <a:pt x="0" y="899921"/>
                  </a:lnTo>
                  <a:lnTo>
                    <a:pt x="885" y="923514"/>
                  </a:lnTo>
                  <a:lnTo>
                    <a:pt x="7907" y="970242"/>
                  </a:lnTo>
                  <a:lnTo>
                    <a:pt x="21783" y="1016313"/>
                  </a:lnTo>
                  <a:lnTo>
                    <a:pt x="42342" y="1061667"/>
                  </a:lnTo>
                  <a:lnTo>
                    <a:pt x="69410" y="1106246"/>
                  </a:lnTo>
                  <a:lnTo>
                    <a:pt x="102815" y="1149989"/>
                  </a:lnTo>
                  <a:lnTo>
                    <a:pt x="142382" y="1192838"/>
                  </a:lnTo>
                  <a:lnTo>
                    <a:pt x="187939" y="1234733"/>
                  </a:lnTo>
                  <a:lnTo>
                    <a:pt x="239312" y="1275615"/>
                  </a:lnTo>
                  <a:lnTo>
                    <a:pt x="296329" y="1315424"/>
                  </a:lnTo>
                  <a:lnTo>
                    <a:pt x="358817" y="1354102"/>
                  </a:lnTo>
                  <a:lnTo>
                    <a:pt x="392058" y="1372998"/>
                  </a:lnTo>
                  <a:lnTo>
                    <a:pt x="426602" y="1391588"/>
                  </a:lnTo>
                  <a:lnTo>
                    <a:pt x="462427" y="1409866"/>
                  </a:lnTo>
                  <a:lnTo>
                    <a:pt x="499511" y="1427824"/>
                  </a:lnTo>
                  <a:lnTo>
                    <a:pt x="537833" y="1445455"/>
                  </a:lnTo>
                  <a:lnTo>
                    <a:pt x="577371" y="1462751"/>
                  </a:lnTo>
                  <a:lnTo>
                    <a:pt x="618104" y="1479704"/>
                  </a:lnTo>
                  <a:lnTo>
                    <a:pt x="660009" y="1496308"/>
                  </a:lnTo>
                  <a:lnTo>
                    <a:pt x="703066" y="1512555"/>
                  </a:lnTo>
                  <a:lnTo>
                    <a:pt x="747252" y="1528437"/>
                  </a:lnTo>
                  <a:lnTo>
                    <a:pt x="792547" y="1543947"/>
                  </a:lnTo>
                  <a:lnTo>
                    <a:pt x="838927" y="1559078"/>
                  </a:lnTo>
                  <a:lnTo>
                    <a:pt x="886372" y="1573823"/>
                  </a:lnTo>
                  <a:lnTo>
                    <a:pt x="934861" y="1588173"/>
                  </a:lnTo>
                  <a:lnTo>
                    <a:pt x="984370" y="1602121"/>
                  </a:lnTo>
                  <a:lnTo>
                    <a:pt x="1034880" y="1615661"/>
                  </a:lnTo>
                  <a:lnTo>
                    <a:pt x="1086367" y="1628784"/>
                  </a:lnTo>
                  <a:lnTo>
                    <a:pt x="1138811" y="1641483"/>
                  </a:lnTo>
                  <a:lnTo>
                    <a:pt x="1192190" y="1653751"/>
                  </a:lnTo>
                  <a:lnTo>
                    <a:pt x="1246481" y="1665581"/>
                  </a:lnTo>
                  <a:lnTo>
                    <a:pt x="1301665" y="1676964"/>
                  </a:lnTo>
                  <a:lnTo>
                    <a:pt x="1357718" y="1687894"/>
                  </a:lnTo>
                  <a:lnTo>
                    <a:pt x="1414620" y="1698363"/>
                  </a:lnTo>
                  <a:lnTo>
                    <a:pt x="1472348" y="1708364"/>
                  </a:lnTo>
                  <a:lnTo>
                    <a:pt x="1530881" y="1717888"/>
                  </a:lnTo>
                  <a:lnTo>
                    <a:pt x="1590198" y="1726930"/>
                  </a:lnTo>
                  <a:lnTo>
                    <a:pt x="1650276" y="1735482"/>
                  </a:lnTo>
                  <a:lnTo>
                    <a:pt x="1711094" y="1743535"/>
                  </a:lnTo>
                  <a:lnTo>
                    <a:pt x="1772631" y="1751083"/>
                  </a:lnTo>
                  <a:lnTo>
                    <a:pt x="1834864" y="1758118"/>
                  </a:lnTo>
                  <a:lnTo>
                    <a:pt x="1897773" y="1764633"/>
                  </a:lnTo>
                  <a:lnTo>
                    <a:pt x="1961335" y="1770620"/>
                  </a:lnTo>
                  <a:lnTo>
                    <a:pt x="2025529" y="1776073"/>
                  </a:lnTo>
                  <a:lnTo>
                    <a:pt x="2090333" y="1780983"/>
                  </a:lnTo>
                  <a:lnTo>
                    <a:pt x="2155726" y="1785343"/>
                  </a:lnTo>
                  <a:lnTo>
                    <a:pt x="2221685" y="1789145"/>
                  </a:lnTo>
                  <a:lnTo>
                    <a:pt x="2288190" y="1792383"/>
                  </a:lnTo>
                  <a:lnTo>
                    <a:pt x="2355219" y="1795049"/>
                  </a:lnTo>
                  <a:lnTo>
                    <a:pt x="2422750" y="1797136"/>
                  </a:lnTo>
                  <a:lnTo>
                    <a:pt x="2490761" y="1798635"/>
                  </a:lnTo>
                  <a:lnTo>
                    <a:pt x="2559231" y="1799540"/>
                  </a:lnTo>
                  <a:lnTo>
                    <a:pt x="2628137" y="1799843"/>
                  </a:lnTo>
                  <a:lnTo>
                    <a:pt x="2697044" y="1799540"/>
                  </a:lnTo>
                  <a:lnTo>
                    <a:pt x="2765514" y="1798635"/>
                  </a:lnTo>
                  <a:lnTo>
                    <a:pt x="2833525" y="1797136"/>
                  </a:lnTo>
                  <a:lnTo>
                    <a:pt x="2901056" y="1795049"/>
                  </a:lnTo>
                  <a:lnTo>
                    <a:pt x="2968085" y="1792383"/>
                  </a:lnTo>
                  <a:lnTo>
                    <a:pt x="3034590" y="1789145"/>
                  </a:lnTo>
                  <a:lnTo>
                    <a:pt x="3100549" y="1785343"/>
                  </a:lnTo>
                  <a:lnTo>
                    <a:pt x="3165942" y="1780983"/>
                  </a:lnTo>
                  <a:lnTo>
                    <a:pt x="3230746" y="1776073"/>
                  </a:lnTo>
                  <a:lnTo>
                    <a:pt x="3294940" y="1770620"/>
                  </a:lnTo>
                  <a:lnTo>
                    <a:pt x="3358502" y="1764633"/>
                  </a:lnTo>
                  <a:lnTo>
                    <a:pt x="3421411" y="1758118"/>
                  </a:lnTo>
                  <a:lnTo>
                    <a:pt x="3483644" y="1751083"/>
                  </a:lnTo>
                  <a:lnTo>
                    <a:pt x="3545181" y="1743535"/>
                  </a:lnTo>
                  <a:lnTo>
                    <a:pt x="3605999" y="1735482"/>
                  </a:lnTo>
                  <a:lnTo>
                    <a:pt x="3666077" y="1726930"/>
                  </a:lnTo>
                  <a:lnTo>
                    <a:pt x="3725394" y="1717888"/>
                  </a:lnTo>
                  <a:lnTo>
                    <a:pt x="3783927" y="1708364"/>
                  </a:lnTo>
                  <a:lnTo>
                    <a:pt x="3841655" y="1698363"/>
                  </a:lnTo>
                  <a:lnTo>
                    <a:pt x="3898557" y="1687894"/>
                  </a:lnTo>
                  <a:lnTo>
                    <a:pt x="3954610" y="1676964"/>
                  </a:lnTo>
                  <a:lnTo>
                    <a:pt x="4009794" y="1665581"/>
                  </a:lnTo>
                  <a:lnTo>
                    <a:pt x="4064085" y="1653751"/>
                  </a:lnTo>
                  <a:lnTo>
                    <a:pt x="4117464" y="1641483"/>
                  </a:lnTo>
                  <a:lnTo>
                    <a:pt x="4169908" y="1628784"/>
                  </a:lnTo>
                  <a:lnTo>
                    <a:pt x="4221395" y="1615661"/>
                  </a:lnTo>
                  <a:lnTo>
                    <a:pt x="4271905" y="1602121"/>
                  </a:lnTo>
                  <a:lnTo>
                    <a:pt x="4321414" y="1588173"/>
                  </a:lnTo>
                  <a:lnTo>
                    <a:pt x="4369903" y="1573823"/>
                  </a:lnTo>
                  <a:lnTo>
                    <a:pt x="4417348" y="1559078"/>
                  </a:lnTo>
                  <a:lnTo>
                    <a:pt x="4463728" y="1543947"/>
                  </a:lnTo>
                  <a:lnTo>
                    <a:pt x="4509023" y="1528437"/>
                  </a:lnTo>
                  <a:lnTo>
                    <a:pt x="4553209" y="1512555"/>
                  </a:lnTo>
                  <a:lnTo>
                    <a:pt x="4596266" y="1496308"/>
                  </a:lnTo>
                  <a:lnTo>
                    <a:pt x="4638171" y="1479704"/>
                  </a:lnTo>
                  <a:lnTo>
                    <a:pt x="4678904" y="1462751"/>
                  </a:lnTo>
                  <a:lnTo>
                    <a:pt x="4718442" y="1445455"/>
                  </a:lnTo>
                  <a:lnTo>
                    <a:pt x="4756764" y="1427824"/>
                  </a:lnTo>
                  <a:lnTo>
                    <a:pt x="4793848" y="1409866"/>
                  </a:lnTo>
                  <a:lnTo>
                    <a:pt x="4829673" y="1391588"/>
                  </a:lnTo>
                  <a:lnTo>
                    <a:pt x="4864217" y="1372998"/>
                  </a:lnTo>
                  <a:lnTo>
                    <a:pt x="4897458" y="1354102"/>
                  </a:lnTo>
                  <a:lnTo>
                    <a:pt x="4959946" y="1315424"/>
                  </a:lnTo>
                  <a:lnTo>
                    <a:pt x="5016963" y="1275615"/>
                  </a:lnTo>
                  <a:lnTo>
                    <a:pt x="5068336" y="1234733"/>
                  </a:lnTo>
                  <a:lnTo>
                    <a:pt x="5113893" y="1192838"/>
                  </a:lnTo>
                  <a:lnTo>
                    <a:pt x="5153460" y="1149989"/>
                  </a:lnTo>
                  <a:lnTo>
                    <a:pt x="5186865" y="1106246"/>
                  </a:lnTo>
                  <a:lnTo>
                    <a:pt x="5213933" y="1061667"/>
                  </a:lnTo>
                  <a:lnTo>
                    <a:pt x="5234492" y="1016313"/>
                  </a:lnTo>
                  <a:lnTo>
                    <a:pt x="5248368" y="970242"/>
                  </a:lnTo>
                  <a:lnTo>
                    <a:pt x="5255390" y="923514"/>
                  </a:lnTo>
                  <a:lnTo>
                    <a:pt x="5256276" y="899921"/>
                  </a:lnTo>
                  <a:lnTo>
                    <a:pt x="5255390" y="876329"/>
                  </a:lnTo>
                  <a:lnTo>
                    <a:pt x="5248368" y="829601"/>
                  </a:lnTo>
                  <a:lnTo>
                    <a:pt x="5234492" y="783530"/>
                  </a:lnTo>
                  <a:lnTo>
                    <a:pt x="5213933" y="738176"/>
                  </a:lnTo>
                  <a:lnTo>
                    <a:pt x="5186865" y="693597"/>
                  </a:lnTo>
                  <a:lnTo>
                    <a:pt x="5153460" y="649854"/>
                  </a:lnTo>
                  <a:lnTo>
                    <a:pt x="5113893" y="607005"/>
                  </a:lnTo>
                  <a:lnTo>
                    <a:pt x="5068336" y="565110"/>
                  </a:lnTo>
                  <a:lnTo>
                    <a:pt x="5016963" y="524228"/>
                  </a:lnTo>
                  <a:lnTo>
                    <a:pt x="4959946" y="484419"/>
                  </a:lnTo>
                  <a:lnTo>
                    <a:pt x="4897458" y="445741"/>
                  </a:lnTo>
                  <a:lnTo>
                    <a:pt x="4864217" y="426845"/>
                  </a:lnTo>
                  <a:lnTo>
                    <a:pt x="4829673" y="408255"/>
                  </a:lnTo>
                  <a:lnTo>
                    <a:pt x="4793848" y="389977"/>
                  </a:lnTo>
                  <a:lnTo>
                    <a:pt x="4756764" y="372019"/>
                  </a:lnTo>
                  <a:lnTo>
                    <a:pt x="4718442" y="354388"/>
                  </a:lnTo>
                  <a:lnTo>
                    <a:pt x="4678904" y="337092"/>
                  </a:lnTo>
                  <a:lnTo>
                    <a:pt x="4638171" y="320139"/>
                  </a:lnTo>
                  <a:lnTo>
                    <a:pt x="4596266" y="303535"/>
                  </a:lnTo>
                  <a:lnTo>
                    <a:pt x="4553209" y="287288"/>
                  </a:lnTo>
                  <a:lnTo>
                    <a:pt x="4509023" y="271406"/>
                  </a:lnTo>
                  <a:lnTo>
                    <a:pt x="4463728" y="255896"/>
                  </a:lnTo>
                  <a:lnTo>
                    <a:pt x="4417348" y="240765"/>
                  </a:lnTo>
                  <a:lnTo>
                    <a:pt x="4369903" y="226020"/>
                  </a:lnTo>
                  <a:lnTo>
                    <a:pt x="4321414" y="211670"/>
                  </a:lnTo>
                  <a:lnTo>
                    <a:pt x="4271905" y="197722"/>
                  </a:lnTo>
                  <a:lnTo>
                    <a:pt x="4221395" y="184182"/>
                  </a:lnTo>
                  <a:lnTo>
                    <a:pt x="4169908" y="171059"/>
                  </a:lnTo>
                  <a:lnTo>
                    <a:pt x="4117464" y="158360"/>
                  </a:lnTo>
                  <a:lnTo>
                    <a:pt x="4064085" y="146092"/>
                  </a:lnTo>
                  <a:lnTo>
                    <a:pt x="4009794" y="134262"/>
                  </a:lnTo>
                  <a:lnTo>
                    <a:pt x="3954610" y="122879"/>
                  </a:lnTo>
                  <a:lnTo>
                    <a:pt x="3898557" y="111949"/>
                  </a:lnTo>
                  <a:lnTo>
                    <a:pt x="3841655" y="101480"/>
                  </a:lnTo>
                  <a:lnTo>
                    <a:pt x="3783927" y="91479"/>
                  </a:lnTo>
                  <a:lnTo>
                    <a:pt x="3725394" y="81955"/>
                  </a:lnTo>
                  <a:lnTo>
                    <a:pt x="3666077" y="72913"/>
                  </a:lnTo>
                  <a:lnTo>
                    <a:pt x="3605999" y="64361"/>
                  </a:lnTo>
                  <a:lnTo>
                    <a:pt x="3545181" y="56308"/>
                  </a:lnTo>
                  <a:lnTo>
                    <a:pt x="3483644" y="48760"/>
                  </a:lnTo>
                  <a:lnTo>
                    <a:pt x="3421411" y="41725"/>
                  </a:lnTo>
                  <a:lnTo>
                    <a:pt x="3358502" y="35210"/>
                  </a:lnTo>
                  <a:lnTo>
                    <a:pt x="3294940" y="29223"/>
                  </a:lnTo>
                  <a:lnTo>
                    <a:pt x="3230746" y="23770"/>
                  </a:lnTo>
                  <a:lnTo>
                    <a:pt x="3165942" y="18860"/>
                  </a:lnTo>
                  <a:lnTo>
                    <a:pt x="3100549" y="14500"/>
                  </a:lnTo>
                  <a:lnTo>
                    <a:pt x="3034590" y="10698"/>
                  </a:lnTo>
                  <a:lnTo>
                    <a:pt x="2968085" y="7460"/>
                  </a:lnTo>
                  <a:lnTo>
                    <a:pt x="2901056" y="4794"/>
                  </a:lnTo>
                  <a:lnTo>
                    <a:pt x="2833525" y="2707"/>
                  </a:lnTo>
                  <a:lnTo>
                    <a:pt x="2765514" y="1208"/>
                  </a:lnTo>
                  <a:lnTo>
                    <a:pt x="2697044" y="303"/>
                  </a:lnTo>
                  <a:lnTo>
                    <a:pt x="2628137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125218" y="261365"/>
              <a:ext cx="5256530" cy="1800225"/>
            </a:xfrm>
            <a:custGeom>
              <a:avLst/>
              <a:gdLst/>
              <a:ahLst/>
              <a:cxnLst/>
              <a:rect l="l" t="t" r="r" b="b"/>
              <a:pathLst>
                <a:path w="5256530" h="1800225">
                  <a:moveTo>
                    <a:pt x="0" y="899921"/>
                  </a:moveTo>
                  <a:lnTo>
                    <a:pt x="3528" y="852887"/>
                  </a:lnTo>
                  <a:lnTo>
                    <a:pt x="13999" y="806480"/>
                  </a:lnTo>
                  <a:lnTo>
                    <a:pt x="31238" y="760760"/>
                  </a:lnTo>
                  <a:lnTo>
                    <a:pt x="55073" y="715786"/>
                  </a:lnTo>
                  <a:lnTo>
                    <a:pt x="85331" y="671617"/>
                  </a:lnTo>
                  <a:lnTo>
                    <a:pt x="121839" y="628314"/>
                  </a:lnTo>
                  <a:lnTo>
                    <a:pt x="164422" y="585935"/>
                  </a:lnTo>
                  <a:lnTo>
                    <a:pt x="212909" y="544539"/>
                  </a:lnTo>
                  <a:lnTo>
                    <a:pt x="267126" y="504186"/>
                  </a:lnTo>
                  <a:lnTo>
                    <a:pt x="326900" y="464935"/>
                  </a:lnTo>
                  <a:lnTo>
                    <a:pt x="392058" y="426845"/>
                  </a:lnTo>
                  <a:lnTo>
                    <a:pt x="426602" y="408255"/>
                  </a:lnTo>
                  <a:lnTo>
                    <a:pt x="462427" y="389977"/>
                  </a:lnTo>
                  <a:lnTo>
                    <a:pt x="499511" y="372019"/>
                  </a:lnTo>
                  <a:lnTo>
                    <a:pt x="537833" y="354388"/>
                  </a:lnTo>
                  <a:lnTo>
                    <a:pt x="577371" y="337092"/>
                  </a:lnTo>
                  <a:lnTo>
                    <a:pt x="618104" y="320139"/>
                  </a:lnTo>
                  <a:lnTo>
                    <a:pt x="660009" y="303535"/>
                  </a:lnTo>
                  <a:lnTo>
                    <a:pt x="703066" y="287288"/>
                  </a:lnTo>
                  <a:lnTo>
                    <a:pt x="747252" y="271406"/>
                  </a:lnTo>
                  <a:lnTo>
                    <a:pt x="792547" y="255896"/>
                  </a:lnTo>
                  <a:lnTo>
                    <a:pt x="838927" y="240765"/>
                  </a:lnTo>
                  <a:lnTo>
                    <a:pt x="886372" y="226020"/>
                  </a:lnTo>
                  <a:lnTo>
                    <a:pt x="934861" y="211670"/>
                  </a:lnTo>
                  <a:lnTo>
                    <a:pt x="984370" y="197722"/>
                  </a:lnTo>
                  <a:lnTo>
                    <a:pt x="1034880" y="184182"/>
                  </a:lnTo>
                  <a:lnTo>
                    <a:pt x="1086367" y="171059"/>
                  </a:lnTo>
                  <a:lnTo>
                    <a:pt x="1138811" y="158360"/>
                  </a:lnTo>
                  <a:lnTo>
                    <a:pt x="1192190" y="146092"/>
                  </a:lnTo>
                  <a:lnTo>
                    <a:pt x="1246481" y="134262"/>
                  </a:lnTo>
                  <a:lnTo>
                    <a:pt x="1301665" y="122879"/>
                  </a:lnTo>
                  <a:lnTo>
                    <a:pt x="1357718" y="111949"/>
                  </a:lnTo>
                  <a:lnTo>
                    <a:pt x="1414620" y="101480"/>
                  </a:lnTo>
                  <a:lnTo>
                    <a:pt x="1472348" y="91479"/>
                  </a:lnTo>
                  <a:lnTo>
                    <a:pt x="1530881" y="81955"/>
                  </a:lnTo>
                  <a:lnTo>
                    <a:pt x="1590198" y="72913"/>
                  </a:lnTo>
                  <a:lnTo>
                    <a:pt x="1650276" y="64361"/>
                  </a:lnTo>
                  <a:lnTo>
                    <a:pt x="1711094" y="56308"/>
                  </a:lnTo>
                  <a:lnTo>
                    <a:pt x="1772631" y="48760"/>
                  </a:lnTo>
                  <a:lnTo>
                    <a:pt x="1834864" y="41725"/>
                  </a:lnTo>
                  <a:lnTo>
                    <a:pt x="1897773" y="35210"/>
                  </a:lnTo>
                  <a:lnTo>
                    <a:pt x="1961335" y="29223"/>
                  </a:lnTo>
                  <a:lnTo>
                    <a:pt x="2025529" y="23770"/>
                  </a:lnTo>
                  <a:lnTo>
                    <a:pt x="2090333" y="18860"/>
                  </a:lnTo>
                  <a:lnTo>
                    <a:pt x="2155726" y="14500"/>
                  </a:lnTo>
                  <a:lnTo>
                    <a:pt x="2221685" y="10698"/>
                  </a:lnTo>
                  <a:lnTo>
                    <a:pt x="2288190" y="7460"/>
                  </a:lnTo>
                  <a:lnTo>
                    <a:pt x="2355219" y="4794"/>
                  </a:lnTo>
                  <a:lnTo>
                    <a:pt x="2422750" y="2707"/>
                  </a:lnTo>
                  <a:lnTo>
                    <a:pt x="2490761" y="1208"/>
                  </a:lnTo>
                  <a:lnTo>
                    <a:pt x="2559231" y="303"/>
                  </a:lnTo>
                  <a:lnTo>
                    <a:pt x="2628137" y="0"/>
                  </a:lnTo>
                  <a:lnTo>
                    <a:pt x="2697044" y="303"/>
                  </a:lnTo>
                  <a:lnTo>
                    <a:pt x="2765514" y="1208"/>
                  </a:lnTo>
                  <a:lnTo>
                    <a:pt x="2833525" y="2707"/>
                  </a:lnTo>
                  <a:lnTo>
                    <a:pt x="2901056" y="4794"/>
                  </a:lnTo>
                  <a:lnTo>
                    <a:pt x="2968085" y="7460"/>
                  </a:lnTo>
                  <a:lnTo>
                    <a:pt x="3034590" y="10698"/>
                  </a:lnTo>
                  <a:lnTo>
                    <a:pt x="3100549" y="14500"/>
                  </a:lnTo>
                  <a:lnTo>
                    <a:pt x="3165942" y="18860"/>
                  </a:lnTo>
                  <a:lnTo>
                    <a:pt x="3230746" y="23770"/>
                  </a:lnTo>
                  <a:lnTo>
                    <a:pt x="3294940" y="29223"/>
                  </a:lnTo>
                  <a:lnTo>
                    <a:pt x="3358502" y="35210"/>
                  </a:lnTo>
                  <a:lnTo>
                    <a:pt x="3421411" y="41725"/>
                  </a:lnTo>
                  <a:lnTo>
                    <a:pt x="3483644" y="48760"/>
                  </a:lnTo>
                  <a:lnTo>
                    <a:pt x="3545181" y="56308"/>
                  </a:lnTo>
                  <a:lnTo>
                    <a:pt x="3605999" y="64361"/>
                  </a:lnTo>
                  <a:lnTo>
                    <a:pt x="3666077" y="72913"/>
                  </a:lnTo>
                  <a:lnTo>
                    <a:pt x="3725394" y="81955"/>
                  </a:lnTo>
                  <a:lnTo>
                    <a:pt x="3783927" y="91479"/>
                  </a:lnTo>
                  <a:lnTo>
                    <a:pt x="3841655" y="101480"/>
                  </a:lnTo>
                  <a:lnTo>
                    <a:pt x="3898557" y="111949"/>
                  </a:lnTo>
                  <a:lnTo>
                    <a:pt x="3954610" y="122879"/>
                  </a:lnTo>
                  <a:lnTo>
                    <a:pt x="4009794" y="134262"/>
                  </a:lnTo>
                  <a:lnTo>
                    <a:pt x="4064085" y="146092"/>
                  </a:lnTo>
                  <a:lnTo>
                    <a:pt x="4117464" y="158360"/>
                  </a:lnTo>
                  <a:lnTo>
                    <a:pt x="4169908" y="171059"/>
                  </a:lnTo>
                  <a:lnTo>
                    <a:pt x="4221395" y="184182"/>
                  </a:lnTo>
                  <a:lnTo>
                    <a:pt x="4271905" y="197722"/>
                  </a:lnTo>
                  <a:lnTo>
                    <a:pt x="4321414" y="211670"/>
                  </a:lnTo>
                  <a:lnTo>
                    <a:pt x="4369903" y="226020"/>
                  </a:lnTo>
                  <a:lnTo>
                    <a:pt x="4417348" y="240765"/>
                  </a:lnTo>
                  <a:lnTo>
                    <a:pt x="4463728" y="255896"/>
                  </a:lnTo>
                  <a:lnTo>
                    <a:pt x="4509023" y="271406"/>
                  </a:lnTo>
                  <a:lnTo>
                    <a:pt x="4553209" y="287288"/>
                  </a:lnTo>
                  <a:lnTo>
                    <a:pt x="4596266" y="303535"/>
                  </a:lnTo>
                  <a:lnTo>
                    <a:pt x="4638171" y="320139"/>
                  </a:lnTo>
                  <a:lnTo>
                    <a:pt x="4678904" y="337092"/>
                  </a:lnTo>
                  <a:lnTo>
                    <a:pt x="4718442" y="354388"/>
                  </a:lnTo>
                  <a:lnTo>
                    <a:pt x="4756764" y="372019"/>
                  </a:lnTo>
                  <a:lnTo>
                    <a:pt x="4793848" y="389977"/>
                  </a:lnTo>
                  <a:lnTo>
                    <a:pt x="4829673" y="408255"/>
                  </a:lnTo>
                  <a:lnTo>
                    <a:pt x="4864217" y="426845"/>
                  </a:lnTo>
                  <a:lnTo>
                    <a:pt x="4897458" y="445741"/>
                  </a:lnTo>
                  <a:lnTo>
                    <a:pt x="4959946" y="484419"/>
                  </a:lnTo>
                  <a:lnTo>
                    <a:pt x="5016963" y="524228"/>
                  </a:lnTo>
                  <a:lnTo>
                    <a:pt x="5068336" y="565110"/>
                  </a:lnTo>
                  <a:lnTo>
                    <a:pt x="5113893" y="607005"/>
                  </a:lnTo>
                  <a:lnTo>
                    <a:pt x="5153460" y="649854"/>
                  </a:lnTo>
                  <a:lnTo>
                    <a:pt x="5186865" y="693597"/>
                  </a:lnTo>
                  <a:lnTo>
                    <a:pt x="5213933" y="738176"/>
                  </a:lnTo>
                  <a:lnTo>
                    <a:pt x="5234492" y="783530"/>
                  </a:lnTo>
                  <a:lnTo>
                    <a:pt x="5248368" y="829601"/>
                  </a:lnTo>
                  <a:lnTo>
                    <a:pt x="5255390" y="876329"/>
                  </a:lnTo>
                  <a:lnTo>
                    <a:pt x="5256276" y="899921"/>
                  </a:lnTo>
                  <a:lnTo>
                    <a:pt x="5255390" y="923514"/>
                  </a:lnTo>
                  <a:lnTo>
                    <a:pt x="5248368" y="970242"/>
                  </a:lnTo>
                  <a:lnTo>
                    <a:pt x="5234492" y="1016313"/>
                  </a:lnTo>
                  <a:lnTo>
                    <a:pt x="5213933" y="1061667"/>
                  </a:lnTo>
                  <a:lnTo>
                    <a:pt x="5186865" y="1106246"/>
                  </a:lnTo>
                  <a:lnTo>
                    <a:pt x="5153460" y="1149989"/>
                  </a:lnTo>
                  <a:lnTo>
                    <a:pt x="5113893" y="1192838"/>
                  </a:lnTo>
                  <a:lnTo>
                    <a:pt x="5068336" y="1234733"/>
                  </a:lnTo>
                  <a:lnTo>
                    <a:pt x="5016963" y="1275615"/>
                  </a:lnTo>
                  <a:lnTo>
                    <a:pt x="4959946" y="1315424"/>
                  </a:lnTo>
                  <a:lnTo>
                    <a:pt x="4897458" y="1354102"/>
                  </a:lnTo>
                  <a:lnTo>
                    <a:pt x="4864217" y="1372998"/>
                  </a:lnTo>
                  <a:lnTo>
                    <a:pt x="4829673" y="1391588"/>
                  </a:lnTo>
                  <a:lnTo>
                    <a:pt x="4793848" y="1409866"/>
                  </a:lnTo>
                  <a:lnTo>
                    <a:pt x="4756764" y="1427824"/>
                  </a:lnTo>
                  <a:lnTo>
                    <a:pt x="4718442" y="1445455"/>
                  </a:lnTo>
                  <a:lnTo>
                    <a:pt x="4678904" y="1462751"/>
                  </a:lnTo>
                  <a:lnTo>
                    <a:pt x="4638171" y="1479704"/>
                  </a:lnTo>
                  <a:lnTo>
                    <a:pt x="4596266" y="1496308"/>
                  </a:lnTo>
                  <a:lnTo>
                    <a:pt x="4553209" y="1512555"/>
                  </a:lnTo>
                  <a:lnTo>
                    <a:pt x="4509023" y="1528437"/>
                  </a:lnTo>
                  <a:lnTo>
                    <a:pt x="4463728" y="1543947"/>
                  </a:lnTo>
                  <a:lnTo>
                    <a:pt x="4417348" y="1559078"/>
                  </a:lnTo>
                  <a:lnTo>
                    <a:pt x="4369903" y="1573823"/>
                  </a:lnTo>
                  <a:lnTo>
                    <a:pt x="4321414" y="1588173"/>
                  </a:lnTo>
                  <a:lnTo>
                    <a:pt x="4271905" y="1602121"/>
                  </a:lnTo>
                  <a:lnTo>
                    <a:pt x="4221395" y="1615661"/>
                  </a:lnTo>
                  <a:lnTo>
                    <a:pt x="4169908" y="1628784"/>
                  </a:lnTo>
                  <a:lnTo>
                    <a:pt x="4117464" y="1641483"/>
                  </a:lnTo>
                  <a:lnTo>
                    <a:pt x="4064085" y="1653751"/>
                  </a:lnTo>
                  <a:lnTo>
                    <a:pt x="4009794" y="1665581"/>
                  </a:lnTo>
                  <a:lnTo>
                    <a:pt x="3954610" y="1676964"/>
                  </a:lnTo>
                  <a:lnTo>
                    <a:pt x="3898557" y="1687894"/>
                  </a:lnTo>
                  <a:lnTo>
                    <a:pt x="3841655" y="1698363"/>
                  </a:lnTo>
                  <a:lnTo>
                    <a:pt x="3783927" y="1708364"/>
                  </a:lnTo>
                  <a:lnTo>
                    <a:pt x="3725394" y="1717888"/>
                  </a:lnTo>
                  <a:lnTo>
                    <a:pt x="3666077" y="1726930"/>
                  </a:lnTo>
                  <a:lnTo>
                    <a:pt x="3605999" y="1735482"/>
                  </a:lnTo>
                  <a:lnTo>
                    <a:pt x="3545181" y="1743535"/>
                  </a:lnTo>
                  <a:lnTo>
                    <a:pt x="3483644" y="1751083"/>
                  </a:lnTo>
                  <a:lnTo>
                    <a:pt x="3421411" y="1758118"/>
                  </a:lnTo>
                  <a:lnTo>
                    <a:pt x="3358502" y="1764633"/>
                  </a:lnTo>
                  <a:lnTo>
                    <a:pt x="3294940" y="1770620"/>
                  </a:lnTo>
                  <a:lnTo>
                    <a:pt x="3230746" y="1776073"/>
                  </a:lnTo>
                  <a:lnTo>
                    <a:pt x="3165942" y="1780983"/>
                  </a:lnTo>
                  <a:lnTo>
                    <a:pt x="3100549" y="1785343"/>
                  </a:lnTo>
                  <a:lnTo>
                    <a:pt x="3034590" y="1789145"/>
                  </a:lnTo>
                  <a:lnTo>
                    <a:pt x="2968085" y="1792383"/>
                  </a:lnTo>
                  <a:lnTo>
                    <a:pt x="2901056" y="1795049"/>
                  </a:lnTo>
                  <a:lnTo>
                    <a:pt x="2833525" y="1797136"/>
                  </a:lnTo>
                  <a:lnTo>
                    <a:pt x="2765514" y="1798635"/>
                  </a:lnTo>
                  <a:lnTo>
                    <a:pt x="2697044" y="1799540"/>
                  </a:lnTo>
                  <a:lnTo>
                    <a:pt x="2628137" y="1799843"/>
                  </a:lnTo>
                  <a:lnTo>
                    <a:pt x="2559231" y="1799540"/>
                  </a:lnTo>
                  <a:lnTo>
                    <a:pt x="2490761" y="1798635"/>
                  </a:lnTo>
                  <a:lnTo>
                    <a:pt x="2422750" y="1797136"/>
                  </a:lnTo>
                  <a:lnTo>
                    <a:pt x="2355219" y="1795049"/>
                  </a:lnTo>
                  <a:lnTo>
                    <a:pt x="2288190" y="1792383"/>
                  </a:lnTo>
                  <a:lnTo>
                    <a:pt x="2221685" y="1789145"/>
                  </a:lnTo>
                  <a:lnTo>
                    <a:pt x="2155726" y="1785343"/>
                  </a:lnTo>
                  <a:lnTo>
                    <a:pt x="2090333" y="1780983"/>
                  </a:lnTo>
                  <a:lnTo>
                    <a:pt x="2025529" y="1776073"/>
                  </a:lnTo>
                  <a:lnTo>
                    <a:pt x="1961335" y="1770620"/>
                  </a:lnTo>
                  <a:lnTo>
                    <a:pt x="1897773" y="1764633"/>
                  </a:lnTo>
                  <a:lnTo>
                    <a:pt x="1834864" y="1758118"/>
                  </a:lnTo>
                  <a:lnTo>
                    <a:pt x="1772631" y="1751083"/>
                  </a:lnTo>
                  <a:lnTo>
                    <a:pt x="1711094" y="1743535"/>
                  </a:lnTo>
                  <a:lnTo>
                    <a:pt x="1650276" y="1735482"/>
                  </a:lnTo>
                  <a:lnTo>
                    <a:pt x="1590198" y="1726930"/>
                  </a:lnTo>
                  <a:lnTo>
                    <a:pt x="1530881" y="1717888"/>
                  </a:lnTo>
                  <a:lnTo>
                    <a:pt x="1472348" y="1708364"/>
                  </a:lnTo>
                  <a:lnTo>
                    <a:pt x="1414620" y="1698363"/>
                  </a:lnTo>
                  <a:lnTo>
                    <a:pt x="1357718" y="1687894"/>
                  </a:lnTo>
                  <a:lnTo>
                    <a:pt x="1301665" y="1676964"/>
                  </a:lnTo>
                  <a:lnTo>
                    <a:pt x="1246481" y="1665581"/>
                  </a:lnTo>
                  <a:lnTo>
                    <a:pt x="1192190" y="1653751"/>
                  </a:lnTo>
                  <a:lnTo>
                    <a:pt x="1138811" y="1641483"/>
                  </a:lnTo>
                  <a:lnTo>
                    <a:pt x="1086367" y="1628784"/>
                  </a:lnTo>
                  <a:lnTo>
                    <a:pt x="1034880" y="1615661"/>
                  </a:lnTo>
                  <a:lnTo>
                    <a:pt x="984370" y="1602121"/>
                  </a:lnTo>
                  <a:lnTo>
                    <a:pt x="934861" y="1588173"/>
                  </a:lnTo>
                  <a:lnTo>
                    <a:pt x="886372" y="1573823"/>
                  </a:lnTo>
                  <a:lnTo>
                    <a:pt x="838927" y="1559078"/>
                  </a:lnTo>
                  <a:lnTo>
                    <a:pt x="792547" y="1543947"/>
                  </a:lnTo>
                  <a:lnTo>
                    <a:pt x="747252" y="1528437"/>
                  </a:lnTo>
                  <a:lnTo>
                    <a:pt x="703066" y="1512555"/>
                  </a:lnTo>
                  <a:lnTo>
                    <a:pt x="660009" y="1496308"/>
                  </a:lnTo>
                  <a:lnTo>
                    <a:pt x="618104" y="1479704"/>
                  </a:lnTo>
                  <a:lnTo>
                    <a:pt x="577371" y="1462751"/>
                  </a:lnTo>
                  <a:lnTo>
                    <a:pt x="537833" y="1445455"/>
                  </a:lnTo>
                  <a:lnTo>
                    <a:pt x="499511" y="1427824"/>
                  </a:lnTo>
                  <a:lnTo>
                    <a:pt x="462427" y="1409866"/>
                  </a:lnTo>
                  <a:lnTo>
                    <a:pt x="426602" y="1391588"/>
                  </a:lnTo>
                  <a:lnTo>
                    <a:pt x="392058" y="1372998"/>
                  </a:lnTo>
                  <a:lnTo>
                    <a:pt x="358817" y="1354102"/>
                  </a:lnTo>
                  <a:lnTo>
                    <a:pt x="296329" y="1315424"/>
                  </a:lnTo>
                  <a:lnTo>
                    <a:pt x="239312" y="1275615"/>
                  </a:lnTo>
                  <a:lnTo>
                    <a:pt x="187939" y="1234733"/>
                  </a:lnTo>
                  <a:lnTo>
                    <a:pt x="142382" y="1192838"/>
                  </a:lnTo>
                  <a:lnTo>
                    <a:pt x="102815" y="1149989"/>
                  </a:lnTo>
                  <a:lnTo>
                    <a:pt x="69410" y="1106246"/>
                  </a:lnTo>
                  <a:lnTo>
                    <a:pt x="42342" y="1061667"/>
                  </a:lnTo>
                  <a:lnTo>
                    <a:pt x="21783" y="1016313"/>
                  </a:lnTo>
                  <a:lnTo>
                    <a:pt x="7907" y="970242"/>
                  </a:lnTo>
                  <a:lnTo>
                    <a:pt x="885" y="923514"/>
                  </a:lnTo>
                  <a:lnTo>
                    <a:pt x="0" y="899921"/>
                  </a:lnTo>
                  <a:close/>
                </a:path>
              </a:pathLst>
            </a:custGeom>
            <a:ln w="25908">
              <a:solidFill>
                <a:srgbClr val="25697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716783" y="634110"/>
            <a:ext cx="3815079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pc="-125" dirty="0"/>
              <a:t>Особи, </a:t>
            </a:r>
            <a:r>
              <a:rPr spc="-114" dirty="0"/>
              <a:t>зазначені </a:t>
            </a:r>
            <a:r>
              <a:rPr spc="-105" dirty="0"/>
              <a:t>у </a:t>
            </a:r>
            <a:r>
              <a:rPr spc="-65" dirty="0"/>
              <a:t>п. </a:t>
            </a:r>
            <a:r>
              <a:rPr spc="-30" dirty="0"/>
              <a:t>1,  </a:t>
            </a:r>
            <a:r>
              <a:rPr spc="-114" dirty="0"/>
              <a:t>підпунктах </a:t>
            </a:r>
            <a:r>
              <a:rPr spc="-110" dirty="0"/>
              <a:t>“а” </a:t>
            </a:r>
            <a:r>
              <a:rPr spc="-75" dirty="0"/>
              <a:t>і </a:t>
            </a:r>
            <a:r>
              <a:rPr spc="-165" dirty="0"/>
              <a:t>“в” </a:t>
            </a:r>
            <a:r>
              <a:rPr spc="-65" dirty="0"/>
              <a:t>п. </a:t>
            </a:r>
            <a:r>
              <a:rPr spc="-25" dirty="0"/>
              <a:t>2,</a:t>
            </a:r>
            <a:r>
              <a:rPr spc="-70" dirty="0"/>
              <a:t> </a:t>
            </a:r>
            <a:r>
              <a:rPr spc="-95" dirty="0"/>
              <a:t>п.5  </a:t>
            </a:r>
            <a:r>
              <a:rPr spc="-155" dirty="0"/>
              <a:t>частини </a:t>
            </a:r>
            <a:r>
              <a:rPr spc="-150" dirty="0"/>
              <a:t>1 </a:t>
            </a:r>
            <a:r>
              <a:rPr spc="-175" dirty="0"/>
              <a:t>ст.3</a:t>
            </a:r>
            <a:r>
              <a:rPr spc="-225" dirty="0"/>
              <a:t> </a:t>
            </a:r>
            <a:r>
              <a:rPr spc="-110" dirty="0"/>
              <a:t>Закону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413254" y="3501390"/>
            <a:ext cx="4572000" cy="2677795"/>
          </a:xfrm>
          <a:prstGeom prst="rect">
            <a:avLst/>
          </a:prstGeom>
          <a:solidFill>
            <a:srgbClr val="D0E3A6"/>
          </a:solidFill>
          <a:ln w="19811">
            <a:solidFill>
              <a:srgbClr val="000000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328295" marR="324485" indent="-1270" algn="ctr">
              <a:lnSpc>
                <a:spcPct val="100000"/>
              </a:lnSpc>
              <a:spcBef>
                <a:spcPts val="260"/>
              </a:spcBef>
            </a:pPr>
            <a:r>
              <a:rPr sz="2800" b="1" spc="-5" dirty="0">
                <a:latin typeface="Times New Roman"/>
                <a:cs typeface="Times New Roman"/>
              </a:rPr>
              <a:t>Щорічно до 1 </a:t>
            </a:r>
            <a:r>
              <a:rPr sz="2800" b="1" spc="-10" dirty="0">
                <a:latin typeface="Times New Roman"/>
                <a:cs typeface="Times New Roman"/>
              </a:rPr>
              <a:t>квітня </a:t>
            </a:r>
            <a:r>
              <a:rPr sz="2800" b="1" spc="-5" dirty="0">
                <a:latin typeface="Times New Roman"/>
                <a:cs typeface="Times New Roman"/>
              </a:rPr>
              <a:t>за  </a:t>
            </a:r>
            <a:r>
              <a:rPr sz="2800" b="1" spc="-20" dirty="0">
                <a:latin typeface="Times New Roman"/>
                <a:cs typeface="Times New Roman"/>
              </a:rPr>
              <a:t>минулий </a:t>
            </a:r>
            <a:r>
              <a:rPr sz="2800" b="1" spc="-10" dirty="0">
                <a:latin typeface="Times New Roman"/>
                <a:cs typeface="Times New Roman"/>
              </a:rPr>
              <a:t>рік </a:t>
            </a:r>
            <a:r>
              <a:rPr sz="2800" b="1" spc="-5" dirty="0">
                <a:latin typeface="Times New Roman"/>
                <a:cs typeface="Times New Roman"/>
              </a:rPr>
              <a:t>за </a:t>
            </a:r>
            <a:r>
              <a:rPr sz="2800" b="1" spc="-15" dirty="0">
                <a:latin typeface="Times New Roman"/>
                <a:cs typeface="Times New Roman"/>
              </a:rPr>
              <a:t>формою,  </a:t>
            </a:r>
            <a:r>
              <a:rPr sz="2800" b="1" spc="-20" dirty="0">
                <a:latin typeface="Times New Roman"/>
                <a:cs typeface="Times New Roman"/>
              </a:rPr>
              <a:t>визначеною НАЗК,  </a:t>
            </a:r>
            <a:r>
              <a:rPr sz="2800" b="1" spc="-30" dirty="0">
                <a:latin typeface="Times New Roman"/>
                <a:cs typeface="Times New Roman"/>
              </a:rPr>
              <a:t>шляхом </a:t>
            </a:r>
            <a:r>
              <a:rPr sz="2800" b="1" spc="-20" dirty="0">
                <a:latin typeface="Times New Roman"/>
                <a:cs typeface="Times New Roman"/>
              </a:rPr>
              <a:t>заповнення </a:t>
            </a:r>
            <a:r>
              <a:rPr sz="2800" b="1" spc="-10" dirty="0">
                <a:latin typeface="Times New Roman"/>
                <a:cs typeface="Times New Roman"/>
              </a:rPr>
              <a:t>на  офіційному </a:t>
            </a:r>
            <a:r>
              <a:rPr sz="2800" b="1" dirty="0">
                <a:latin typeface="Times New Roman"/>
                <a:cs typeface="Times New Roman"/>
              </a:rPr>
              <a:t>веб-сайті  </a:t>
            </a:r>
            <a:r>
              <a:rPr sz="2800" b="1" spc="-10" dirty="0">
                <a:latin typeface="Times New Roman"/>
                <a:cs typeface="Times New Roman"/>
              </a:rPr>
              <a:t>агентства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416552" y="2193035"/>
            <a:ext cx="510540" cy="1221105"/>
            <a:chOff x="4416552" y="2193035"/>
            <a:chExt cx="510540" cy="1221105"/>
          </a:xfrm>
        </p:grpSpPr>
        <p:sp>
          <p:nvSpPr>
            <p:cNvPr id="8" name="object 8"/>
            <p:cNvSpPr/>
            <p:nvPr/>
          </p:nvSpPr>
          <p:spPr>
            <a:xfrm>
              <a:off x="4429506" y="2205989"/>
              <a:ext cx="485140" cy="1195070"/>
            </a:xfrm>
            <a:custGeom>
              <a:avLst/>
              <a:gdLst/>
              <a:ahLst/>
              <a:cxnLst/>
              <a:rect l="l" t="t" r="r" b="b"/>
              <a:pathLst>
                <a:path w="485139" h="1195070">
                  <a:moveTo>
                    <a:pt x="363474" y="0"/>
                  </a:moveTo>
                  <a:lnTo>
                    <a:pt x="121158" y="0"/>
                  </a:lnTo>
                  <a:lnTo>
                    <a:pt x="121158" y="952500"/>
                  </a:lnTo>
                  <a:lnTo>
                    <a:pt x="0" y="952500"/>
                  </a:lnTo>
                  <a:lnTo>
                    <a:pt x="242316" y="1194815"/>
                  </a:lnTo>
                  <a:lnTo>
                    <a:pt x="484632" y="952500"/>
                  </a:lnTo>
                  <a:lnTo>
                    <a:pt x="363474" y="952500"/>
                  </a:lnTo>
                  <a:lnTo>
                    <a:pt x="363474" y="0"/>
                  </a:lnTo>
                  <a:close/>
                </a:path>
              </a:pathLst>
            </a:custGeom>
            <a:solidFill>
              <a:srgbClr val="3891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429506" y="2205989"/>
              <a:ext cx="485140" cy="1195070"/>
            </a:xfrm>
            <a:custGeom>
              <a:avLst/>
              <a:gdLst/>
              <a:ahLst/>
              <a:cxnLst/>
              <a:rect l="l" t="t" r="r" b="b"/>
              <a:pathLst>
                <a:path w="485139" h="1195070">
                  <a:moveTo>
                    <a:pt x="0" y="952500"/>
                  </a:moveTo>
                  <a:lnTo>
                    <a:pt x="121158" y="952500"/>
                  </a:lnTo>
                  <a:lnTo>
                    <a:pt x="121158" y="0"/>
                  </a:lnTo>
                  <a:lnTo>
                    <a:pt x="363474" y="0"/>
                  </a:lnTo>
                  <a:lnTo>
                    <a:pt x="363474" y="952500"/>
                  </a:lnTo>
                  <a:lnTo>
                    <a:pt x="484632" y="952500"/>
                  </a:lnTo>
                  <a:lnTo>
                    <a:pt x="242316" y="1194815"/>
                  </a:lnTo>
                  <a:lnTo>
                    <a:pt x="0" y="952500"/>
                  </a:lnTo>
                  <a:close/>
                </a:path>
              </a:pathLst>
            </a:custGeom>
            <a:ln w="25908">
              <a:solidFill>
                <a:srgbClr val="25697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35736" y="0"/>
            <a:ext cx="8208645" cy="6858000"/>
            <a:chOff x="935736" y="0"/>
            <a:chExt cx="8208645" cy="6858000"/>
          </a:xfrm>
        </p:grpSpPr>
        <p:sp>
          <p:nvSpPr>
            <p:cNvPr id="3" name="object 3"/>
            <p:cNvSpPr/>
            <p:nvPr/>
          </p:nvSpPr>
          <p:spPr>
            <a:xfrm>
              <a:off x="2340102" y="694181"/>
              <a:ext cx="5401310" cy="1417320"/>
            </a:xfrm>
            <a:custGeom>
              <a:avLst/>
              <a:gdLst/>
              <a:ahLst/>
              <a:cxnLst/>
              <a:rect l="l" t="t" r="r" b="b"/>
              <a:pathLst>
                <a:path w="5401309" h="1417320">
                  <a:moveTo>
                    <a:pt x="2700528" y="0"/>
                  </a:moveTo>
                  <a:lnTo>
                    <a:pt x="2628583" y="246"/>
                  </a:lnTo>
                  <a:lnTo>
                    <a:pt x="2557103" y="982"/>
                  </a:lnTo>
                  <a:lnTo>
                    <a:pt x="2486110" y="2200"/>
                  </a:lnTo>
                  <a:lnTo>
                    <a:pt x="2415628" y="3896"/>
                  </a:lnTo>
                  <a:lnTo>
                    <a:pt x="2345680" y="6062"/>
                  </a:lnTo>
                  <a:lnTo>
                    <a:pt x="2276290" y="8692"/>
                  </a:lnTo>
                  <a:lnTo>
                    <a:pt x="2207481" y="11782"/>
                  </a:lnTo>
                  <a:lnTo>
                    <a:pt x="2139276" y="15323"/>
                  </a:lnTo>
                  <a:lnTo>
                    <a:pt x="2071698" y="19311"/>
                  </a:lnTo>
                  <a:lnTo>
                    <a:pt x="2004771" y="23739"/>
                  </a:lnTo>
                  <a:lnTo>
                    <a:pt x="1938518" y="28600"/>
                  </a:lnTo>
                  <a:lnTo>
                    <a:pt x="1872963" y="33890"/>
                  </a:lnTo>
                  <a:lnTo>
                    <a:pt x="1808128" y="39602"/>
                  </a:lnTo>
                  <a:lnTo>
                    <a:pt x="1744038" y="45729"/>
                  </a:lnTo>
                  <a:lnTo>
                    <a:pt x="1680715" y="52265"/>
                  </a:lnTo>
                  <a:lnTo>
                    <a:pt x="1618183" y="59205"/>
                  </a:lnTo>
                  <a:lnTo>
                    <a:pt x="1556465" y="66542"/>
                  </a:lnTo>
                  <a:lnTo>
                    <a:pt x="1495584" y="74271"/>
                  </a:lnTo>
                  <a:lnTo>
                    <a:pt x="1435564" y="82384"/>
                  </a:lnTo>
                  <a:lnTo>
                    <a:pt x="1376428" y="90876"/>
                  </a:lnTo>
                  <a:lnTo>
                    <a:pt x="1318200" y="99741"/>
                  </a:lnTo>
                  <a:lnTo>
                    <a:pt x="1260902" y="108973"/>
                  </a:lnTo>
                  <a:lnTo>
                    <a:pt x="1204559" y="118565"/>
                  </a:lnTo>
                  <a:lnTo>
                    <a:pt x="1149192" y="128512"/>
                  </a:lnTo>
                  <a:lnTo>
                    <a:pt x="1094827" y="138807"/>
                  </a:lnTo>
                  <a:lnTo>
                    <a:pt x="1041485" y="149444"/>
                  </a:lnTo>
                  <a:lnTo>
                    <a:pt x="989191" y="160418"/>
                  </a:lnTo>
                  <a:lnTo>
                    <a:pt x="937968" y="171721"/>
                  </a:lnTo>
                  <a:lnTo>
                    <a:pt x="887839" y="183348"/>
                  </a:lnTo>
                  <a:lnTo>
                    <a:pt x="838827" y="195293"/>
                  </a:lnTo>
                  <a:lnTo>
                    <a:pt x="790956" y="207549"/>
                  </a:lnTo>
                  <a:lnTo>
                    <a:pt x="744248" y="220111"/>
                  </a:lnTo>
                  <a:lnTo>
                    <a:pt x="698728" y="232972"/>
                  </a:lnTo>
                  <a:lnTo>
                    <a:pt x="654419" y="246127"/>
                  </a:lnTo>
                  <a:lnTo>
                    <a:pt x="611344" y="259568"/>
                  </a:lnTo>
                  <a:lnTo>
                    <a:pt x="569526" y="273291"/>
                  </a:lnTo>
                  <a:lnTo>
                    <a:pt x="528989" y="287288"/>
                  </a:lnTo>
                  <a:lnTo>
                    <a:pt x="489755" y="301555"/>
                  </a:lnTo>
                  <a:lnTo>
                    <a:pt x="451849" y="316083"/>
                  </a:lnTo>
                  <a:lnTo>
                    <a:pt x="415294" y="330869"/>
                  </a:lnTo>
                  <a:lnTo>
                    <a:pt x="380112" y="345905"/>
                  </a:lnTo>
                  <a:lnTo>
                    <a:pt x="313965" y="376703"/>
                  </a:lnTo>
                  <a:lnTo>
                    <a:pt x="253593" y="408429"/>
                  </a:lnTo>
                  <a:lnTo>
                    <a:pt x="199183" y="441035"/>
                  </a:lnTo>
                  <a:lnTo>
                    <a:pt x="150923" y="474471"/>
                  </a:lnTo>
                  <a:lnTo>
                    <a:pt x="108998" y="508688"/>
                  </a:lnTo>
                  <a:lnTo>
                    <a:pt x="73595" y="543637"/>
                  </a:lnTo>
                  <a:lnTo>
                    <a:pt x="44901" y="579270"/>
                  </a:lnTo>
                  <a:lnTo>
                    <a:pt x="23103" y="615537"/>
                  </a:lnTo>
                  <a:lnTo>
                    <a:pt x="8387" y="652390"/>
                  </a:lnTo>
                  <a:lnTo>
                    <a:pt x="939" y="689779"/>
                  </a:lnTo>
                  <a:lnTo>
                    <a:pt x="0" y="708659"/>
                  </a:lnTo>
                  <a:lnTo>
                    <a:pt x="939" y="727540"/>
                  </a:lnTo>
                  <a:lnTo>
                    <a:pt x="8387" y="764929"/>
                  </a:lnTo>
                  <a:lnTo>
                    <a:pt x="23103" y="801782"/>
                  </a:lnTo>
                  <a:lnTo>
                    <a:pt x="44901" y="838049"/>
                  </a:lnTo>
                  <a:lnTo>
                    <a:pt x="73595" y="873682"/>
                  </a:lnTo>
                  <a:lnTo>
                    <a:pt x="108998" y="908631"/>
                  </a:lnTo>
                  <a:lnTo>
                    <a:pt x="150923" y="942848"/>
                  </a:lnTo>
                  <a:lnTo>
                    <a:pt x="199183" y="976284"/>
                  </a:lnTo>
                  <a:lnTo>
                    <a:pt x="253593" y="1008890"/>
                  </a:lnTo>
                  <a:lnTo>
                    <a:pt x="313965" y="1040616"/>
                  </a:lnTo>
                  <a:lnTo>
                    <a:pt x="380112" y="1071414"/>
                  </a:lnTo>
                  <a:lnTo>
                    <a:pt x="415294" y="1086450"/>
                  </a:lnTo>
                  <a:lnTo>
                    <a:pt x="451849" y="1101236"/>
                  </a:lnTo>
                  <a:lnTo>
                    <a:pt x="489755" y="1115764"/>
                  </a:lnTo>
                  <a:lnTo>
                    <a:pt x="528989" y="1130031"/>
                  </a:lnTo>
                  <a:lnTo>
                    <a:pt x="569526" y="1144028"/>
                  </a:lnTo>
                  <a:lnTo>
                    <a:pt x="611344" y="1157751"/>
                  </a:lnTo>
                  <a:lnTo>
                    <a:pt x="654419" y="1171192"/>
                  </a:lnTo>
                  <a:lnTo>
                    <a:pt x="698728" y="1184347"/>
                  </a:lnTo>
                  <a:lnTo>
                    <a:pt x="744248" y="1197208"/>
                  </a:lnTo>
                  <a:lnTo>
                    <a:pt x="790956" y="1209770"/>
                  </a:lnTo>
                  <a:lnTo>
                    <a:pt x="838827" y="1222026"/>
                  </a:lnTo>
                  <a:lnTo>
                    <a:pt x="887839" y="1233971"/>
                  </a:lnTo>
                  <a:lnTo>
                    <a:pt x="937968" y="1245598"/>
                  </a:lnTo>
                  <a:lnTo>
                    <a:pt x="989191" y="1256901"/>
                  </a:lnTo>
                  <a:lnTo>
                    <a:pt x="1041485" y="1267875"/>
                  </a:lnTo>
                  <a:lnTo>
                    <a:pt x="1094827" y="1278512"/>
                  </a:lnTo>
                  <a:lnTo>
                    <a:pt x="1149192" y="1288807"/>
                  </a:lnTo>
                  <a:lnTo>
                    <a:pt x="1204559" y="1298754"/>
                  </a:lnTo>
                  <a:lnTo>
                    <a:pt x="1260902" y="1308346"/>
                  </a:lnTo>
                  <a:lnTo>
                    <a:pt x="1318200" y="1317578"/>
                  </a:lnTo>
                  <a:lnTo>
                    <a:pt x="1376428" y="1326443"/>
                  </a:lnTo>
                  <a:lnTo>
                    <a:pt x="1435564" y="1334935"/>
                  </a:lnTo>
                  <a:lnTo>
                    <a:pt x="1495584" y="1343048"/>
                  </a:lnTo>
                  <a:lnTo>
                    <a:pt x="1556465" y="1350777"/>
                  </a:lnTo>
                  <a:lnTo>
                    <a:pt x="1618183" y="1358114"/>
                  </a:lnTo>
                  <a:lnTo>
                    <a:pt x="1680715" y="1365054"/>
                  </a:lnTo>
                  <a:lnTo>
                    <a:pt x="1744038" y="1371590"/>
                  </a:lnTo>
                  <a:lnTo>
                    <a:pt x="1808128" y="1377717"/>
                  </a:lnTo>
                  <a:lnTo>
                    <a:pt x="1872963" y="1383429"/>
                  </a:lnTo>
                  <a:lnTo>
                    <a:pt x="1938518" y="1388719"/>
                  </a:lnTo>
                  <a:lnTo>
                    <a:pt x="2004771" y="1393580"/>
                  </a:lnTo>
                  <a:lnTo>
                    <a:pt x="2071698" y="1398008"/>
                  </a:lnTo>
                  <a:lnTo>
                    <a:pt x="2139276" y="1401996"/>
                  </a:lnTo>
                  <a:lnTo>
                    <a:pt x="2207481" y="1405537"/>
                  </a:lnTo>
                  <a:lnTo>
                    <a:pt x="2276290" y="1408627"/>
                  </a:lnTo>
                  <a:lnTo>
                    <a:pt x="2345680" y="1411257"/>
                  </a:lnTo>
                  <a:lnTo>
                    <a:pt x="2415628" y="1413423"/>
                  </a:lnTo>
                  <a:lnTo>
                    <a:pt x="2486110" y="1415119"/>
                  </a:lnTo>
                  <a:lnTo>
                    <a:pt x="2557103" y="1416337"/>
                  </a:lnTo>
                  <a:lnTo>
                    <a:pt x="2628583" y="1417073"/>
                  </a:lnTo>
                  <a:lnTo>
                    <a:pt x="2700528" y="1417319"/>
                  </a:lnTo>
                  <a:lnTo>
                    <a:pt x="2772472" y="1417073"/>
                  </a:lnTo>
                  <a:lnTo>
                    <a:pt x="2843952" y="1416337"/>
                  </a:lnTo>
                  <a:lnTo>
                    <a:pt x="2914945" y="1415119"/>
                  </a:lnTo>
                  <a:lnTo>
                    <a:pt x="2985427" y="1413423"/>
                  </a:lnTo>
                  <a:lnTo>
                    <a:pt x="3055375" y="1411257"/>
                  </a:lnTo>
                  <a:lnTo>
                    <a:pt x="3124765" y="1408627"/>
                  </a:lnTo>
                  <a:lnTo>
                    <a:pt x="3193574" y="1405537"/>
                  </a:lnTo>
                  <a:lnTo>
                    <a:pt x="3261779" y="1401996"/>
                  </a:lnTo>
                  <a:lnTo>
                    <a:pt x="3329357" y="1398008"/>
                  </a:lnTo>
                  <a:lnTo>
                    <a:pt x="3396284" y="1393580"/>
                  </a:lnTo>
                  <a:lnTo>
                    <a:pt x="3462537" y="1388719"/>
                  </a:lnTo>
                  <a:lnTo>
                    <a:pt x="3528092" y="1383429"/>
                  </a:lnTo>
                  <a:lnTo>
                    <a:pt x="3592927" y="1377717"/>
                  </a:lnTo>
                  <a:lnTo>
                    <a:pt x="3657017" y="1371590"/>
                  </a:lnTo>
                  <a:lnTo>
                    <a:pt x="3720340" y="1365054"/>
                  </a:lnTo>
                  <a:lnTo>
                    <a:pt x="3782872" y="1358114"/>
                  </a:lnTo>
                  <a:lnTo>
                    <a:pt x="3844590" y="1350777"/>
                  </a:lnTo>
                  <a:lnTo>
                    <a:pt x="3905471" y="1343048"/>
                  </a:lnTo>
                  <a:lnTo>
                    <a:pt x="3965491" y="1334935"/>
                  </a:lnTo>
                  <a:lnTo>
                    <a:pt x="4024627" y="1326443"/>
                  </a:lnTo>
                  <a:lnTo>
                    <a:pt x="4082855" y="1317578"/>
                  </a:lnTo>
                  <a:lnTo>
                    <a:pt x="4140153" y="1308346"/>
                  </a:lnTo>
                  <a:lnTo>
                    <a:pt x="4196496" y="1298754"/>
                  </a:lnTo>
                  <a:lnTo>
                    <a:pt x="4251863" y="1288807"/>
                  </a:lnTo>
                  <a:lnTo>
                    <a:pt x="4306228" y="1278512"/>
                  </a:lnTo>
                  <a:lnTo>
                    <a:pt x="4359570" y="1267875"/>
                  </a:lnTo>
                  <a:lnTo>
                    <a:pt x="4411864" y="1256901"/>
                  </a:lnTo>
                  <a:lnTo>
                    <a:pt x="4463087" y="1245598"/>
                  </a:lnTo>
                  <a:lnTo>
                    <a:pt x="4513216" y="1233971"/>
                  </a:lnTo>
                  <a:lnTo>
                    <a:pt x="4562228" y="1222026"/>
                  </a:lnTo>
                  <a:lnTo>
                    <a:pt x="4610099" y="1209770"/>
                  </a:lnTo>
                  <a:lnTo>
                    <a:pt x="4656807" y="1197208"/>
                  </a:lnTo>
                  <a:lnTo>
                    <a:pt x="4702327" y="1184347"/>
                  </a:lnTo>
                  <a:lnTo>
                    <a:pt x="4746636" y="1171192"/>
                  </a:lnTo>
                  <a:lnTo>
                    <a:pt x="4789711" y="1157751"/>
                  </a:lnTo>
                  <a:lnTo>
                    <a:pt x="4831529" y="1144028"/>
                  </a:lnTo>
                  <a:lnTo>
                    <a:pt x="4872066" y="1130031"/>
                  </a:lnTo>
                  <a:lnTo>
                    <a:pt x="4911300" y="1115764"/>
                  </a:lnTo>
                  <a:lnTo>
                    <a:pt x="4949206" y="1101236"/>
                  </a:lnTo>
                  <a:lnTo>
                    <a:pt x="4985761" y="1086450"/>
                  </a:lnTo>
                  <a:lnTo>
                    <a:pt x="5020943" y="1071414"/>
                  </a:lnTo>
                  <a:lnTo>
                    <a:pt x="5087090" y="1040616"/>
                  </a:lnTo>
                  <a:lnTo>
                    <a:pt x="5147462" y="1008890"/>
                  </a:lnTo>
                  <a:lnTo>
                    <a:pt x="5201872" y="976284"/>
                  </a:lnTo>
                  <a:lnTo>
                    <a:pt x="5250132" y="942848"/>
                  </a:lnTo>
                  <a:lnTo>
                    <a:pt x="5292057" y="908631"/>
                  </a:lnTo>
                  <a:lnTo>
                    <a:pt x="5327460" y="873682"/>
                  </a:lnTo>
                  <a:lnTo>
                    <a:pt x="5356154" y="838049"/>
                  </a:lnTo>
                  <a:lnTo>
                    <a:pt x="5377952" y="801782"/>
                  </a:lnTo>
                  <a:lnTo>
                    <a:pt x="5392668" y="764929"/>
                  </a:lnTo>
                  <a:lnTo>
                    <a:pt x="5400116" y="727540"/>
                  </a:lnTo>
                  <a:lnTo>
                    <a:pt x="5401056" y="708659"/>
                  </a:lnTo>
                  <a:lnTo>
                    <a:pt x="5400116" y="689779"/>
                  </a:lnTo>
                  <a:lnTo>
                    <a:pt x="5392668" y="652390"/>
                  </a:lnTo>
                  <a:lnTo>
                    <a:pt x="5377952" y="615537"/>
                  </a:lnTo>
                  <a:lnTo>
                    <a:pt x="5356154" y="579270"/>
                  </a:lnTo>
                  <a:lnTo>
                    <a:pt x="5327460" y="543637"/>
                  </a:lnTo>
                  <a:lnTo>
                    <a:pt x="5292057" y="508688"/>
                  </a:lnTo>
                  <a:lnTo>
                    <a:pt x="5250132" y="474471"/>
                  </a:lnTo>
                  <a:lnTo>
                    <a:pt x="5201872" y="441035"/>
                  </a:lnTo>
                  <a:lnTo>
                    <a:pt x="5147462" y="408429"/>
                  </a:lnTo>
                  <a:lnTo>
                    <a:pt x="5087090" y="376703"/>
                  </a:lnTo>
                  <a:lnTo>
                    <a:pt x="5020943" y="345905"/>
                  </a:lnTo>
                  <a:lnTo>
                    <a:pt x="4985761" y="330869"/>
                  </a:lnTo>
                  <a:lnTo>
                    <a:pt x="4949206" y="316083"/>
                  </a:lnTo>
                  <a:lnTo>
                    <a:pt x="4911300" y="301555"/>
                  </a:lnTo>
                  <a:lnTo>
                    <a:pt x="4872066" y="287288"/>
                  </a:lnTo>
                  <a:lnTo>
                    <a:pt x="4831529" y="273291"/>
                  </a:lnTo>
                  <a:lnTo>
                    <a:pt x="4789711" y="259568"/>
                  </a:lnTo>
                  <a:lnTo>
                    <a:pt x="4746636" y="246127"/>
                  </a:lnTo>
                  <a:lnTo>
                    <a:pt x="4702327" y="232972"/>
                  </a:lnTo>
                  <a:lnTo>
                    <a:pt x="4656807" y="220111"/>
                  </a:lnTo>
                  <a:lnTo>
                    <a:pt x="4610100" y="207549"/>
                  </a:lnTo>
                  <a:lnTo>
                    <a:pt x="4562228" y="195293"/>
                  </a:lnTo>
                  <a:lnTo>
                    <a:pt x="4513216" y="183348"/>
                  </a:lnTo>
                  <a:lnTo>
                    <a:pt x="4463087" y="171721"/>
                  </a:lnTo>
                  <a:lnTo>
                    <a:pt x="4411864" y="160418"/>
                  </a:lnTo>
                  <a:lnTo>
                    <a:pt x="4359570" y="149444"/>
                  </a:lnTo>
                  <a:lnTo>
                    <a:pt x="4306228" y="138807"/>
                  </a:lnTo>
                  <a:lnTo>
                    <a:pt x="4251863" y="128512"/>
                  </a:lnTo>
                  <a:lnTo>
                    <a:pt x="4196496" y="118565"/>
                  </a:lnTo>
                  <a:lnTo>
                    <a:pt x="4140153" y="108973"/>
                  </a:lnTo>
                  <a:lnTo>
                    <a:pt x="4082855" y="99741"/>
                  </a:lnTo>
                  <a:lnTo>
                    <a:pt x="4024627" y="90876"/>
                  </a:lnTo>
                  <a:lnTo>
                    <a:pt x="3965491" y="82384"/>
                  </a:lnTo>
                  <a:lnTo>
                    <a:pt x="3905471" y="74271"/>
                  </a:lnTo>
                  <a:lnTo>
                    <a:pt x="3844590" y="66542"/>
                  </a:lnTo>
                  <a:lnTo>
                    <a:pt x="3782872" y="59205"/>
                  </a:lnTo>
                  <a:lnTo>
                    <a:pt x="3720340" y="52265"/>
                  </a:lnTo>
                  <a:lnTo>
                    <a:pt x="3657017" y="45729"/>
                  </a:lnTo>
                  <a:lnTo>
                    <a:pt x="3592927" y="39602"/>
                  </a:lnTo>
                  <a:lnTo>
                    <a:pt x="3528092" y="33890"/>
                  </a:lnTo>
                  <a:lnTo>
                    <a:pt x="3462537" y="28600"/>
                  </a:lnTo>
                  <a:lnTo>
                    <a:pt x="3396284" y="23739"/>
                  </a:lnTo>
                  <a:lnTo>
                    <a:pt x="3329357" y="19311"/>
                  </a:lnTo>
                  <a:lnTo>
                    <a:pt x="3261779" y="15323"/>
                  </a:lnTo>
                  <a:lnTo>
                    <a:pt x="3193574" y="11782"/>
                  </a:lnTo>
                  <a:lnTo>
                    <a:pt x="3124765" y="8692"/>
                  </a:lnTo>
                  <a:lnTo>
                    <a:pt x="3055375" y="6062"/>
                  </a:lnTo>
                  <a:lnTo>
                    <a:pt x="2985427" y="3896"/>
                  </a:lnTo>
                  <a:lnTo>
                    <a:pt x="2914945" y="2200"/>
                  </a:lnTo>
                  <a:lnTo>
                    <a:pt x="2843952" y="982"/>
                  </a:lnTo>
                  <a:lnTo>
                    <a:pt x="2772472" y="246"/>
                  </a:lnTo>
                  <a:lnTo>
                    <a:pt x="2700528" y="0"/>
                  </a:lnTo>
                  <a:close/>
                </a:path>
              </a:pathLst>
            </a:custGeom>
            <a:solidFill>
              <a:srgbClr val="C58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340102" y="694181"/>
              <a:ext cx="5401310" cy="1417320"/>
            </a:xfrm>
            <a:custGeom>
              <a:avLst/>
              <a:gdLst/>
              <a:ahLst/>
              <a:cxnLst/>
              <a:rect l="l" t="t" r="r" b="b"/>
              <a:pathLst>
                <a:path w="5401309" h="1417320">
                  <a:moveTo>
                    <a:pt x="5401056" y="708659"/>
                  </a:moveTo>
                  <a:lnTo>
                    <a:pt x="5392668" y="652390"/>
                  </a:lnTo>
                  <a:lnTo>
                    <a:pt x="5377952" y="615537"/>
                  </a:lnTo>
                  <a:lnTo>
                    <a:pt x="5356154" y="579270"/>
                  </a:lnTo>
                  <a:lnTo>
                    <a:pt x="5327460" y="543637"/>
                  </a:lnTo>
                  <a:lnTo>
                    <a:pt x="5292057" y="508688"/>
                  </a:lnTo>
                  <a:lnTo>
                    <a:pt x="5250132" y="474471"/>
                  </a:lnTo>
                  <a:lnTo>
                    <a:pt x="5201872" y="441035"/>
                  </a:lnTo>
                  <a:lnTo>
                    <a:pt x="5147462" y="408429"/>
                  </a:lnTo>
                  <a:lnTo>
                    <a:pt x="5087090" y="376703"/>
                  </a:lnTo>
                  <a:lnTo>
                    <a:pt x="5020943" y="345905"/>
                  </a:lnTo>
                  <a:lnTo>
                    <a:pt x="4985761" y="330869"/>
                  </a:lnTo>
                  <a:lnTo>
                    <a:pt x="4949206" y="316083"/>
                  </a:lnTo>
                  <a:lnTo>
                    <a:pt x="4911300" y="301555"/>
                  </a:lnTo>
                  <a:lnTo>
                    <a:pt x="4872066" y="287288"/>
                  </a:lnTo>
                  <a:lnTo>
                    <a:pt x="4831529" y="273291"/>
                  </a:lnTo>
                  <a:lnTo>
                    <a:pt x="4789711" y="259568"/>
                  </a:lnTo>
                  <a:lnTo>
                    <a:pt x="4746636" y="246127"/>
                  </a:lnTo>
                  <a:lnTo>
                    <a:pt x="4702327" y="232972"/>
                  </a:lnTo>
                  <a:lnTo>
                    <a:pt x="4656807" y="220111"/>
                  </a:lnTo>
                  <a:lnTo>
                    <a:pt x="4610100" y="207549"/>
                  </a:lnTo>
                  <a:lnTo>
                    <a:pt x="4562228" y="195293"/>
                  </a:lnTo>
                  <a:lnTo>
                    <a:pt x="4513216" y="183348"/>
                  </a:lnTo>
                  <a:lnTo>
                    <a:pt x="4463087" y="171721"/>
                  </a:lnTo>
                  <a:lnTo>
                    <a:pt x="4411864" y="160418"/>
                  </a:lnTo>
                  <a:lnTo>
                    <a:pt x="4359570" y="149444"/>
                  </a:lnTo>
                  <a:lnTo>
                    <a:pt x="4306228" y="138807"/>
                  </a:lnTo>
                  <a:lnTo>
                    <a:pt x="4251863" y="128512"/>
                  </a:lnTo>
                  <a:lnTo>
                    <a:pt x="4196496" y="118565"/>
                  </a:lnTo>
                  <a:lnTo>
                    <a:pt x="4140153" y="108973"/>
                  </a:lnTo>
                  <a:lnTo>
                    <a:pt x="4082855" y="99741"/>
                  </a:lnTo>
                  <a:lnTo>
                    <a:pt x="4024627" y="90876"/>
                  </a:lnTo>
                  <a:lnTo>
                    <a:pt x="3965491" y="82384"/>
                  </a:lnTo>
                  <a:lnTo>
                    <a:pt x="3905471" y="74271"/>
                  </a:lnTo>
                  <a:lnTo>
                    <a:pt x="3844590" y="66542"/>
                  </a:lnTo>
                  <a:lnTo>
                    <a:pt x="3782872" y="59205"/>
                  </a:lnTo>
                  <a:lnTo>
                    <a:pt x="3720340" y="52265"/>
                  </a:lnTo>
                  <a:lnTo>
                    <a:pt x="3657017" y="45729"/>
                  </a:lnTo>
                  <a:lnTo>
                    <a:pt x="3592927" y="39602"/>
                  </a:lnTo>
                  <a:lnTo>
                    <a:pt x="3528092" y="33890"/>
                  </a:lnTo>
                  <a:lnTo>
                    <a:pt x="3462537" y="28600"/>
                  </a:lnTo>
                  <a:lnTo>
                    <a:pt x="3396284" y="23739"/>
                  </a:lnTo>
                  <a:lnTo>
                    <a:pt x="3329357" y="19311"/>
                  </a:lnTo>
                  <a:lnTo>
                    <a:pt x="3261779" y="15323"/>
                  </a:lnTo>
                  <a:lnTo>
                    <a:pt x="3193574" y="11782"/>
                  </a:lnTo>
                  <a:lnTo>
                    <a:pt x="3124765" y="8692"/>
                  </a:lnTo>
                  <a:lnTo>
                    <a:pt x="3055375" y="6062"/>
                  </a:lnTo>
                  <a:lnTo>
                    <a:pt x="2985427" y="3896"/>
                  </a:lnTo>
                  <a:lnTo>
                    <a:pt x="2914945" y="2200"/>
                  </a:lnTo>
                  <a:lnTo>
                    <a:pt x="2843952" y="982"/>
                  </a:lnTo>
                  <a:lnTo>
                    <a:pt x="2772472" y="246"/>
                  </a:lnTo>
                  <a:lnTo>
                    <a:pt x="2700528" y="0"/>
                  </a:lnTo>
                  <a:lnTo>
                    <a:pt x="2628583" y="246"/>
                  </a:lnTo>
                  <a:lnTo>
                    <a:pt x="2557103" y="982"/>
                  </a:lnTo>
                  <a:lnTo>
                    <a:pt x="2486110" y="2200"/>
                  </a:lnTo>
                  <a:lnTo>
                    <a:pt x="2415628" y="3896"/>
                  </a:lnTo>
                  <a:lnTo>
                    <a:pt x="2345680" y="6062"/>
                  </a:lnTo>
                  <a:lnTo>
                    <a:pt x="2276290" y="8692"/>
                  </a:lnTo>
                  <a:lnTo>
                    <a:pt x="2207481" y="11782"/>
                  </a:lnTo>
                  <a:lnTo>
                    <a:pt x="2139276" y="15323"/>
                  </a:lnTo>
                  <a:lnTo>
                    <a:pt x="2071698" y="19311"/>
                  </a:lnTo>
                  <a:lnTo>
                    <a:pt x="2004771" y="23739"/>
                  </a:lnTo>
                  <a:lnTo>
                    <a:pt x="1938518" y="28600"/>
                  </a:lnTo>
                  <a:lnTo>
                    <a:pt x="1872963" y="33890"/>
                  </a:lnTo>
                  <a:lnTo>
                    <a:pt x="1808128" y="39602"/>
                  </a:lnTo>
                  <a:lnTo>
                    <a:pt x="1744038" y="45729"/>
                  </a:lnTo>
                  <a:lnTo>
                    <a:pt x="1680715" y="52265"/>
                  </a:lnTo>
                  <a:lnTo>
                    <a:pt x="1618183" y="59205"/>
                  </a:lnTo>
                  <a:lnTo>
                    <a:pt x="1556465" y="66542"/>
                  </a:lnTo>
                  <a:lnTo>
                    <a:pt x="1495584" y="74271"/>
                  </a:lnTo>
                  <a:lnTo>
                    <a:pt x="1435564" y="82384"/>
                  </a:lnTo>
                  <a:lnTo>
                    <a:pt x="1376428" y="90876"/>
                  </a:lnTo>
                  <a:lnTo>
                    <a:pt x="1318200" y="99741"/>
                  </a:lnTo>
                  <a:lnTo>
                    <a:pt x="1260902" y="108973"/>
                  </a:lnTo>
                  <a:lnTo>
                    <a:pt x="1204559" y="118565"/>
                  </a:lnTo>
                  <a:lnTo>
                    <a:pt x="1149192" y="128512"/>
                  </a:lnTo>
                  <a:lnTo>
                    <a:pt x="1094827" y="138807"/>
                  </a:lnTo>
                  <a:lnTo>
                    <a:pt x="1041485" y="149444"/>
                  </a:lnTo>
                  <a:lnTo>
                    <a:pt x="989191" y="160418"/>
                  </a:lnTo>
                  <a:lnTo>
                    <a:pt x="937968" y="171721"/>
                  </a:lnTo>
                  <a:lnTo>
                    <a:pt x="887839" y="183348"/>
                  </a:lnTo>
                  <a:lnTo>
                    <a:pt x="838827" y="195293"/>
                  </a:lnTo>
                  <a:lnTo>
                    <a:pt x="790956" y="207549"/>
                  </a:lnTo>
                  <a:lnTo>
                    <a:pt x="744248" y="220111"/>
                  </a:lnTo>
                  <a:lnTo>
                    <a:pt x="698728" y="232972"/>
                  </a:lnTo>
                  <a:lnTo>
                    <a:pt x="654419" y="246127"/>
                  </a:lnTo>
                  <a:lnTo>
                    <a:pt x="611344" y="259568"/>
                  </a:lnTo>
                  <a:lnTo>
                    <a:pt x="569526" y="273291"/>
                  </a:lnTo>
                  <a:lnTo>
                    <a:pt x="528989" y="287288"/>
                  </a:lnTo>
                  <a:lnTo>
                    <a:pt x="489755" y="301555"/>
                  </a:lnTo>
                  <a:lnTo>
                    <a:pt x="451849" y="316083"/>
                  </a:lnTo>
                  <a:lnTo>
                    <a:pt x="415294" y="330869"/>
                  </a:lnTo>
                  <a:lnTo>
                    <a:pt x="380112" y="345905"/>
                  </a:lnTo>
                  <a:lnTo>
                    <a:pt x="313965" y="376703"/>
                  </a:lnTo>
                  <a:lnTo>
                    <a:pt x="253593" y="408429"/>
                  </a:lnTo>
                  <a:lnTo>
                    <a:pt x="199183" y="441035"/>
                  </a:lnTo>
                  <a:lnTo>
                    <a:pt x="150923" y="474471"/>
                  </a:lnTo>
                  <a:lnTo>
                    <a:pt x="108998" y="508688"/>
                  </a:lnTo>
                  <a:lnTo>
                    <a:pt x="73595" y="543637"/>
                  </a:lnTo>
                  <a:lnTo>
                    <a:pt x="44901" y="579270"/>
                  </a:lnTo>
                  <a:lnTo>
                    <a:pt x="23103" y="615537"/>
                  </a:lnTo>
                  <a:lnTo>
                    <a:pt x="8387" y="652390"/>
                  </a:lnTo>
                  <a:lnTo>
                    <a:pt x="939" y="689779"/>
                  </a:lnTo>
                  <a:lnTo>
                    <a:pt x="0" y="708659"/>
                  </a:lnTo>
                  <a:lnTo>
                    <a:pt x="939" y="727540"/>
                  </a:lnTo>
                  <a:lnTo>
                    <a:pt x="8387" y="764929"/>
                  </a:lnTo>
                  <a:lnTo>
                    <a:pt x="23103" y="801782"/>
                  </a:lnTo>
                  <a:lnTo>
                    <a:pt x="44901" y="838049"/>
                  </a:lnTo>
                  <a:lnTo>
                    <a:pt x="73595" y="873682"/>
                  </a:lnTo>
                  <a:lnTo>
                    <a:pt x="108998" y="908631"/>
                  </a:lnTo>
                  <a:lnTo>
                    <a:pt x="150923" y="942848"/>
                  </a:lnTo>
                  <a:lnTo>
                    <a:pt x="199183" y="976284"/>
                  </a:lnTo>
                  <a:lnTo>
                    <a:pt x="253593" y="1008890"/>
                  </a:lnTo>
                  <a:lnTo>
                    <a:pt x="313965" y="1040616"/>
                  </a:lnTo>
                  <a:lnTo>
                    <a:pt x="380112" y="1071414"/>
                  </a:lnTo>
                  <a:lnTo>
                    <a:pt x="415294" y="1086450"/>
                  </a:lnTo>
                  <a:lnTo>
                    <a:pt x="451849" y="1101236"/>
                  </a:lnTo>
                  <a:lnTo>
                    <a:pt x="489755" y="1115764"/>
                  </a:lnTo>
                  <a:lnTo>
                    <a:pt x="528989" y="1130031"/>
                  </a:lnTo>
                  <a:lnTo>
                    <a:pt x="569526" y="1144028"/>
                  </a:lnTo>
                  <a:lnTo>
                    <a:pt x="611344" y="1157751"/>
                  </a:lnTo>
                  <a:lnTo>
                    <a:pt x="654419" y="1171192"/>
                  </a:lnTo>
                  <a:lnTo>
                    <a:pt x="698728" y="1184347"/>
                  </a:lnTo>
                  <a:lnTo>
                    <a:pt x="744248" y="1197208"/>
                  </a:lnTo>
                  <a:lnTo>
                    <a:pt x="790956" y="1209770"/>
                  </a:lnTo>
                  <a:lnTo>
                    <a:pt x="838827" y="1222026"/>
                  </a:lnTo>
                  <a:lnTo>
                    <a:pt x="887839" y="1233971"/>
                  </a:lnTo>
                  <a:lnTo>
                    <a:pt x="937968" y="1245598"/>
                  </a:lnTo>
                  <a:lnTo>
                    <a:pt x="989191" y="1256901"/>
                  </a:lnTo>
                  <a:lnTo>
                    <a:pt x="1041485" y="1267875"/>
                  </a:lnTo>
                  <a:lnTo>
                    <a:pt x="1094827" y="1278512"/>
                  </a:lnTo>
                  <a:lnTo>
                    <a:pt x="1149192" y="1288807"/>
                  </a:lnTo>
                  <a:lnTo>
                    <a:pt x="1204559" y="1298754"/>
                  </a:lnTo>
                  <a:lnTo>
                    <a:pt x="1260902" y="1308346"/>
                  </a:lnTo>
                  <a:lnTo>
                    <a:pt x="1318200" y="1317578"/>
                  </a:lnTo>
                  <a:lnTo>
                    <a:pt x="1376428" y="1326443"/>
                  </a:lnTo>
                  <a:lnTo>
                    <a:pt x="1435564" y="1334935"/>
                  </a:lnTo>
                  <a:lnTo>
                    <a:pt x="1495584" y="1343048"/>
                  </a:lnTo>
                  <a:lnTo>
                    <a:pt x="1556465" y="1350777"/>
                  </a:lnTo>
                  <a:lnTo>
                    <a:pt x="1618183" y="1358114"/>
                  </a:lnTo>
                  <a:lnTo>
                    <a:pt x="1680715" y="1365054"/>
                  </a:lnTo>
                  <a:lnTo>
                    <a:pt x="1744038" y="1371590"/>
                  </a:lnTo>
                  <a:lnTo>
                    <a:pt x="1808128" y="1377717"/>
                  </a:lnTo>
                  <a:lnTo>
                    <a:pt x="1872963" y="1383429"/>
                  </a:lnTo>
                  <a:lnTo>
                    <a:pt x="1938518" y="1388719"/>
                  </a:lnTo>
                  <a:lnTo>
                    <a:pt x="2004771" y="1393580"/>
                  </a:lnTo>
                  <a:lnTo>
                    <a:pt x="2071698" y="1398008"/>
                  </a:lnTo>
                  <a:lnTo>
                    <a:pt x="2139276" y="1401996"/>
                  </a:lnTo>
                  <a:lnTo>
                    <a:pt x="2207481" y="1405537"/>
                  </a:lnTo>
                  <a:lnTo>
                    <a:pt x="2276290" y="1408627"/>
                  </a:lnTo>
                  <a:lnTo>
                    <a:pt x="2345680" y="1411257"/>
                  </a:lnTo>
                  <a:lnTo>
                    <a:pt x="2415628" y="1413423"/>
                  </a:lnTo>
                  <a:lnTo>
                    <a:pt x="2486110" y="1415119"/>
                  </a:lnTo>
                  <a:lnTo>
                    <a:pt x="2557103" y="1416337"/>
                  </a:lnTo>
                  <a:lnTo>
                    <a:pt x="2628583" y="1417073"/>
                  </a:lnTo>
                  <a:lnTo>
                    <a:pt x="2700528" y="1417319"/>
                  </a:lnTo>
                  <a:lnTo>
                    <a:pt x="2772472" y="1417073"/>
                  </a:lnTo>
                  <a:lnTo>
                    <a:pt x="2843952" y="1416337"/>
                  </a:lnTo>
                  <a:lnTo>
                    <a:pt x="2914945" y="1415119"/>
                  </a:lnTo>
                  <a:lnTo>
                    <a:pt x="2985427" y="1413423"/>
                  </a:lnTo>
                  <a:lnTo>
                    <a:pt x="3055375" y="1411257"/>
                  </a:lnTo>
                  <a:lnTo>
                    <a:pt x="3124765" y="1408627"/>
                  </a:lnTo>
                  <a:lnTo>
                    <a:pt x="3193574" y="1405537"/>
                  </a:lnTo>
                  <a:lnTo>
                    <a:pt x="3261779" y="1401996"/>
                  </a:lnTo>
                  <a:lnTo>
                    <a:pt x="3329357" y="1398008"/>
                  </a:lnTo>
                  <a:lnTo>
                    <a:pt x="3396284" y="1393580"/>
                  </a:lnTo>
                  <a:lnTo>
                    <a:pt x="3462537" y="1388719"/>
                  </a:lnTo>
                  <a:lnTo>
                    <a:pt x="3528092" y="1383429"/>
                  </a:lnTo>
                  <a:lnTo>
                    <a:pt x="3592927" y="1377717"/>
                  </a:lnTo>
                  <a:lnTo>
                    <a:pt x="3657017" y="1371590"/>
                  </a:lnTo>
                  <a:lnTo>
                    <a:pt x="3720340" y="1365054"/>
                  </a:lnTo>
                  <a:lnTo>
                    <a:pt x="3782872" y="1358114"/>
                  </a:lnTo>
                  <a:lnTo>
                    <a:pt x="3844590" y="1350777"/>
                  </a:lnTo>
                  <a:lnTo>
                    <a:pt x="3905471" y="1343048"/>
                  </a:lnTo>
                  <a:lnTo>
                    <a:pt x="3965491" y="1334935"/>
                  </a:lnTo>
                  <a:lnTo>
                    <a:pt x="4024627" y="1326443"/>
                  </a:lnTo>
                  <a:lnTo>
                    <a:pt x="4082855" y="1317578"/>
                  </a:lnTo>
                  <a:lnTo>
                    <a:pt x="4140153" y="1308346"/>
                  </a:lnTo>
                  <a:lnTo>
                    <a:pt x="4196496" y="1298754"/>
                  </a:lnTo>
                  <a:lnTo>
                    <a:pt x="4251863" y="1288807"/>
                  </a:lnTo>
                  <a:lnTo>
                    <a:pt x="4306228" y="1278512"/>
                  </a:lnTo>
                  <a:lnTo>
                    <a:pt x="4359570" y="1267875"/>
                  </a:lnTo>
                  <a:lnTo>
                    <a:pt x="4411864" y="1256901"/>
                  </a:lnTo>
                  <a:lnTo>
                    <a:pt x="4463087" y="1245598"/>
                  </a:lnTo>
                  <a:lnTo>
                    <a:pt x="4513216" y="1233971"/>
                  </a:lnTo>
                  <a:lnTo>
                    <a:pt x="4562228" y="1222026"/>
                  </a:lnTo>
                  <a:lnTo>
                    <a:pt x="4610099" y="1209770"/>
                  </a:lnTo>
                  <a:lnTo>
                    <a:pt x="4656807" y="1197208"/>
                  </a:lnTo>
                  <a:lnTo>
                    <a:pt x="4702327" y="1184347"/>
                  </a:lnTo>
                  <a:lnTo>
                    <a:pt x="4746636" y="1171192"/>
                  </a:lnTo>
                  <a:lnTo>
                    <a:pt x="4789711" y="1157751"/>
                  </a:lnTo>
                  <a:lnTo>
                    <a:pt x="4831529" y="1144028"/>
                  </a:lnTo>
                  <a:lnTo>
                    <a:pt x="4872066" y="1130031"/>
                  </a:lnTo>
                  <a:lnTo>
                    <a:pt x="4911300" y="1115764"/>
                  </a:lnTo>
                  <a:lnTo>
                    <a:pt x="4949206" y="1101236"/>
                  </a:lnTo>
                  <a:lnTo>
                    <a:pt x="4985761" y="1086450"/>
                  </a:lnTo>
                  <a:lnTo>
                    <a:pt x="5020943" y="1071414"/>
                  </a:lnTo>
                  <a:lnTo>
                    <a:pt x="5087090" y="1040616"/>
                  </a:lnTo>
                  <a:lnTo>
                    <a:pt x="5147462" y="1008890"/>
                  </a:lnTo>
                  <a:lnTo>
                    <a:pt x="5201872" y="976284"/>
                  </a:lnTo>
                  <a:lnTo>
                    <a:pt x="5250132" y="942848"/>
                  </a:lnTo>
                  <a:lnTo>
                    <a:pt x="5292057" y="908631"/>
                  </a:lnTo>
                  <a:lnTo>
                    <a:pt x="5327460" y="873682"/>
                  </a:lnTo>
                  <a:lnTo>
                    <a:pt x="5356154" y="838049"/>
                  </a:lnTo>
                  <a:lnTo>
                    <a:pt x="5377952" y="801782"/>
                  </a:lnTo>
                  <a:lnTo>
                    <a:pt x="5392668" y="764929"/>
                  </a:lnTo>
                  <a:lnTo>
                    <a:pt x="5400116" y="727540"/>
                  </a:lnTo>
                  <a:lnTo>
                    <a:pt x="5401056" y="708659"/>
                  </a:lnTo>
                  <a:close/>
                </a:path>
              </a:pathLst>
            </a:custGeom>
            <a:ln w="25908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562860" y="1209878"/>
            <a:ext cx="46342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25" dirty="0"/>
              <a:t>Особи, </a:t>
            </a:r>
            <a:r>
              <a:rPr spc="-80" dirty="0"/>
              <a:t>які </a:t>
            </a:r>
            <a:r>
              <a:rPr spc="-165" dirty="0"/>
              <a:t>припиняють</a:t>
            </a:r>
            <a:r>
              <a:rPr spc="-360" dirty="0"/>
              <a:t> </a:t>
            </a:r>
            <a:r>
              <a:rPr spc="-180" dirty="0"/>
              <a:t>діяльність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87958" y="3141726"/>
            <a:ext cx="4104640" cy="1015365"/>
          </a:xfrm>
          <a:prstGeom prst="rect">
            <a:avLst/>
          </a:prstGeom>
          <a:solidFill>
            <a:srgbClr val="FFE29D"/>
          </a:solidFill>
          <a:ln w="28955">
            <a:solidFill>
              <a:srgbClr val="C58D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90"/>
              </a:spcBef>
            </a:pPr>
            <a:r>
              <a:rPr sz="2000" b="1" spc="-15" dirty="0">
                <a:latin typeface="Times New Roman"/>
                <a:cs typeface="Times New Roman"/>
              </a:rPr>
              <a:t>Подають </a:t>
            </a:r>
            <a:r>
              <a:rPr sz="2000" b="1" dirty="0">
                <a:latin typeface="Times New Roman"/>
                <a:cs typeface="Times New Roman"/>
              </a:rPr>
              <a:t>декларацію за </a:t>
            </a:r>
            <a:r>
              <a:rPr sz="2000" b="1" spc="-15" dirty="0">
                <a:latin typeface="Times New Roman"/>
                <a:cs typeface="Times New Roman"/>
              </a:rPr>
              <a:t>період,</a:t>
            </a:r>
            <a:r>
              <a:rPr sz="2000" b="1" spc="-6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не</a:t>
            </a:r>
            <a:endParaRPr sz="20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</a:pPr>
            <a:r>
              <a:rPr sz="2000" b="1" spc="-15" dirty="0">
                <a:latin typeface="Times New Roman"/>
                <a:cs typeface="Times New Roman"/>
              </a:rPr>
              <a:t>охоплений </a:t>
            </a:r>
            <a:r>
              <a:rPr sz="2000" b="1" spc="-5" dirty="0">
                <a:latin typeface="Times New Roman"/>
                <a:cs typeface="Times New Roman"/>
              </a:rPr>
              <a:t>раніше</a:t>
            </a:r>
            <a:r>
              <a:rPr sz="2000" b="1" spc="-6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поданими</a:t>
            </a:r>
            <a:endParaRPr sz="2000">
              <a:latin typeface="Times New Roman"/>
              <a:cs typeface="Times New Roman"/>
            </a:endParaRPr>
          </a:p>
          <a:p>
            <a:pPr marL="3175" algn="ctr">
              <a:lnSpc>
                <a:spcPct val="100000"/>
              </a:lnSpc>
            </a:pPr>
            <a:r>
              <a:rPr sz="2000" b="1" dirty="0">
                <a:latin typeface="Times New Roman"/>
                <a:cs typeface="Times New Roman"/>
              </a:rPr>
              <a:t>деклараціями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41470" y="4653534"/>
            <a:ext cx="4572000" cy="1016635"/>
          </a:xfrm>
          <a:prstGeom prst="rect">
            <a:avLst/>
          </a:prstGeom>
          <a:solidFill>
            <a:srgbClr val="FDD36C"/>
          </a:solidFill>
          <a:ln w="38100">
            <a:solidFill>
              <a:srgbClr val="C58D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237490" marR="231140" algn="ctr">
              <a:lnSpc>
                <a:spcPct val="100000"/>
              </a:lnSpc>
              <a:spcBef>
                <a:spcPts val="295"/>
              </a:spcBef>
            </a:pPr>
            <a:r>
              <a:rPr sz="2000" b="1" spc="-10" dirty="0">
                <a:latin typeface="Times New Roman"/>
                <a:cs typeface="Times New Roman"/>
              </a:rPr>
              <a:t>Наступного року </a:t>
            </a:r>
            <a:r>
              <a:rPr sz="2000" b="1" spc="-5" dirty="0">
                <a:latin typeface="Times New Roman"/>
                <a:cs typeface="Times New Roman"/>
              </a:rPr>
              <a:t>після</a:t>
            </a:r>
            <a:r>
              <a:rPr sz="2000" b="1" spc="-6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припинення  діяльності </a:t>
            </a:r>
            <a:r>
              <a:rPr sz="2000" b="1" spc="-15" dirty="0">
                <a:latin typeface="Times New Roman"/>
                <a:cs typeface="Times New Roman"/>
              </a:rPr>
              <a:t>подають </a:t>
            </a:r>
            <a:r>
              <a:rPr sz="2000" b="1" dirty="0">
                <a:latin typeface="Times New Roman"/>
                <a:cs typeface="Times New Roman"/>
              </a:rPr>
              <a:t>декларацію за  </a:t>
            </a:r>
            <a:r>
              <a:rPr sz="2000" b="1" spc="-10" dirty="0">
                <a:latin typeface="Times New Roman"/>
                <a:cs typeface="Times New Roman"/>
              </a:rPr>
              <a:t>минулий</a:t>
            </a:r>
            <a:r>
              <a:rPr sz="2000" b="1" spc="-5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рік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060827" y="2120391"/>
            <a:ext cx="3421379" cy="2390140"/>
          </a:xfrm>
          <a:custGeom>
            <a:avLst/>
            <a:gdLst/>
            <a:ahLst/>
            <a:cxnLst/>
            <a:rect l="l" t="t" r="r" b="b"/>
            <a:pathLst>
              <a:path w="3421379" h="2390140">
                <a:moveTo>
                  <a:pt x="949198" y="27940"/>
                </a:moveTo>
                <a:lnTo>
                  <a:pt x="923290" y="0"/>
                </a:lnTo>
                <a:lnTo>
                  <a:pt x="66751" y="790562"/>
                </a:lnTo>
                <a:lnTo>
                  <a:pt x="84836" y="731520"/>
                </a:lnTo>
                <a:lnTo>
                  <a:pt x="64617" y="707047"/>
                </a:lnTo>
                <a:lnTo>
                  <a:pt x="57632" y="709155"/>
                </a:lnTo>
                <a:lnTo>
                  <a:pt x="51968" y="713727"/>
                </a:lnTo>
                <a:lnTo>
                  <a:pt x="48387" y="720344"/>
                </a:lnTo>
                <a:lnTo>
                  <a:pt x="0" y="878078"/>
                </a:lnTo>
                <a:lnTo>
                  <a:pt x="52374" y="866521"/>
                </a:lnTo>
                <a:lnTo>
                  <a:pt x="161163" y="842518"/>
                </a:lnTo>
                <a:lnTo>
                  <a:pt x="168084" y="839457"/>
                </a:lnTo>
                <a:lnTo>
                  <a:pt x="173113" y="834161"/>
                </a:lnTo>
                <a:lnTo>
                  <a:pt x="175780" y="827366"/>
                </a:lnTo>
                <a:lnTo>
                  <a:pt x="175641" y="819785"/>
                </a:lnTo>
                <a:lnTo>
                  <a:pt x="172567" y="812927"/>
                </a:lnTo>
                <a:lnTo>
                  <a:pt x="167271" y="807885"/>
                </a:lnTo>
                <a:lnTo>
                  <a:pt x="160477" y="805180"/>
                </a:lnTo>
                <a:lnTo>
                  <a:pt x="152908" y="805307"/>
                </a:lnTo>
                <a:lnTo>
                  <a:pt x="92633" y="818642"/>
                </a:lnTo>
                <a:lnTo>
                  <a:pt x="949198" y="27940"/>
                </a:lnTo>
                <a:close/>
              </a:path>
              <a:path w="3421379" h="2390140">
                <a:moveTo>
                  <a:pt x="3421215" y="2221534"/>
                </a:moveTo>
                <a:lnTo>
                  <a:pt x="3418586" y="2214727"/>
                </a:lnTo>
                <a:lnTo>
                  <a:pt x="3413569" y="2209393"/>
                </a:lnTo>
                <a:lnTo>
                  <a:pt x="3406648" y="2206244"/>
                </a:lnTo>
                <a:lnTo>
                  <a:pt x="3399129" y="2206079"/>
                </a:lnTo>
                <a:lnTo>
                  <a:pt x="3392322" y="2208707"/>
                </a:lnTo>
                <a:lnTo>
                  <a:pt x="3387001" y="2213699"/>
                </a:lnTo>
                <a:lnTo>
                  <a:pt x="3383915" y="2220595"/>
                </a:lnTo>
                <a:lnTo>
                  <a:pt x="3370034" y="2281085"/>
                </a:lnTo>
                <a:lnTo>
                  <a:pt x="2682240" y="79883"/>
                </a:lnTo>
                <a:lnTo>
                  <a:pt x="2645918" y="91313"/>
                </a:lnTo>
                <a:lnTo>
                  <a:pt x="3333673" y="2292235"/>
                </a:lnTo>
                <a:lnTo>
                  <a:pt x="3288030" y="2250567"/>
                </a:lnTo>
                <a:lnTo>
                  <a:pt x="3281553" y="2246680"/>
                </a:lnTo>
                <a:lnTo>
                  <a:pt x="3274326" y="2245639"/>
                </a:lnTo>
                <a:lnTo>
                  <a:pt x="3267214" y="2247379"/>
                </a:lnTo>
                <a:lnTo>
                  <a:pt x="3261106" y="2251837"/>
                </a:lnTo>
                <a:lnTo>
                  <a:pt x="3257194" y="2258314"/>
                </a:lnTo>
                <a:lnTo>
                  <a:pt x="3256115" y="2265540"/>
                </a:lnTo>
                <a:lnTo>
                  <a:pt x="3257854" y="2272652"/>
                </a:lnTo>
                <a:lnTo>
                  <a:pt x="3262376" y="2278761"/>
                </a:lnTo>
                <a:lnTo>
                  <a:pt x="3384169" y="2389886"/>
                </a:lnTo>
                <a:lnTo>
                  <a:pt x="3391116" y="2359533"/>
                </a:lnTo>
                <a:lnTo>
                  <a:pt x="3420999" y="2229104"/>
                </a:lnTo>
                <a:lnTo>
                  <a:pt x="3421215" y="2221534"/>
                </a:lnTo>
                <a:close/>
              </a:path>
            </a:pathLst>
          </a:custGeom>
          <a:solidFill>
            <a:srgbClr val="3891A7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35736" y="0"/>
            <a:ext cx="8208645" cy="6858000"/>
            <a:chOff x="935736" y="0"/>
            <a:chExt cx="8208645" cy="6858000"/>
          </a:xfrm>
        </p:grpSpPr>
        <p:sp>
          <p:nvSpPr>
            <p:cNvPr id="3" name="object 3"/>
            <p:cNvSpPr/>
            <p:nvPr/>
          </p:nvSpPr>
          <p:spPr>
            <a:xfrm>
              <a:off x="1549145" y="406145"/>
              <a:ext cx="6768465" cy="2159635"/>
            </a:xfrm>
            <a:custGeom>
              <a:avLst/>
              <a:gdLst/>
              <a:ahLst/>
              <a:cxnLst/>
              <a:rect l="l" t="t" r="r" b="b"/>
              <a:pathLst>
                <a:path w="6768465" h="2159635">
                  <a:moveTo>
                    <a:pt x="3384041" y="0"/>
                  </a:moveTo>
                  <a:lnTo>
                    <a:pt x="3314125" y="225"/>
                  </a:lnTo>
                  <a:lnTo>
                    <a:pt x="3244553" y="900"/>
                  </a:lnTo>
                  <a:lnTo>
                    <a:pt x="3175341" y="2019"/>
                  </a:lnTo>
                  <a:lnTo>
                    <a:pt x="3106501" y="3578"/>
                  </a:lnTo>
                  <a:lnTo>
                    <a:pt x="3038047" y="5573"/>
                  </a:lnTo>
                  <a:lnTo>
                    <a:pt x="2969992" y="8000"/>
                  </a:lnTo>
                  <a:lnTo>
                    <a:pt x="2902352" y="10854"/>
                  </a:lnTo>
                  <a:lnTo>
                    <a:pt x="2835138" y="14130"/>
                  </a:lnTo>
                  <a:lnTo>
                    <a:pt x="2768365" y="17825"/>
                  </a:lnTo>
                  <a:lnTo>
                    <a:pt x="2702046" y="21934"/>
                  </a:lnTo>
                  <a:lnTo>
                    <a:pt x="2636194" y="26452"/>
                  </a:lnTo>
                  <a:lnTo>
                    <a:pt x="2570824" y="31377"/>
                  </a:lnTo>
                  <a:lnTo>
                    <a:pt x="2505950" y="36702"/>
                  </a:lnTo>
                  <a:lnTo>
                    <a:pt x="2441583" y="42424"/>
                  </a:lnTo>
                  <a:lnTo>
                    <a:pt x="2377739" y="48538"/>
                  </a:lnTo>
                  <a:lnTo>
                    <a:pt x="2314431" y="55040"/>
                  </a:lnTo>
                  <a:lnTo>
                    <a:pt x="2251673" y="61926"/>
                  </a:lnTo>
                  <a:lnTo>
                    <a:pt x="2189477" y="69192"/>
                  </a:lnTo>
                  <a:lnTo>
                    <a:pt x="2127858" y="76832"/>
                  </a:lnTo>
                  <a:lnTo>
                    <a:pt x="2066829" y="84843"/>
                  </a:lnTo>
                  <a:lnTo>
                    <a:pt x="2006404" y="93221"/>
                  </a:lnTo>
                  <a:lnTo>
                    <a:pt x="1946597" y="101961"/>
                  </a:lnTo>
                  <a:lnTo>
                    <a:pt x="1887421" y="111058"/>
                  </a:lnTo>
                  <a:lnTo>
                    <a:pt x="1828889" y="120508"/>
                  </a:lnTo>
                  <a:lnTo>
                    <a:pt x="1771016" y="130308"/>
                  </a:lnTo>
                  <a:lnTo>
                    <a:pt x="1713815" y="140452"/>
                  </a:lnTo>
                  <a:lnTo>
                    <a:pt x="1657299" y="150937"/>
                  </a:lnTo>
                  <a:lnTo>
                    <a:pt x="1601483" y="161757"/>
                  </a:lnTo>
                  <a:lnTo>
                    <a:pt x="1546379" y="172909"/>
                  </a:lnTo>
                  <a:lnTo>
                    <a:pt x="1492001" y="184389"/>
                  </a:lnTo>
                  <a:lnTo>
                    <a:pt x="1438364" y="196191"/>
                  </a:lnTo>
                  <a:lnTo>
                    <a:pt x="1385480" y="208312"/>
                  </a:lnTo>
                  <a:lnTo>
                    <a:pt x="1333363" y="220747"/>
                  </a:lnTo>
                  <a:lnTo>
                    <a:pt x="1282027" y="233493"/>
                  </a:lnTo>
                  <a:lnTo>
                    <a:pt x="1231486" y="246543"/>
                  </a:lnTo>
                  <a:lnTo>
                    <a:pt x="1181753" y="259895"/>
                  </a:lnTo>
                  <a:lnTo>
                    <a:pt x="1132841" y="273544"/>
                  </a:lnTo>
                  <a:lnTo>
                    <a:pt x="1084764" y="287486"/>
                  </a:lnTo>
                  <a:lnTo>
                    <a:pt x="1037536" y="301716"/>
                  </a:lnTo>
                  <a:lnTo>
                    <a:pt x="991171" y="316229"/>
                  </a:lnTo>
                  <a:lnTo>
                    <a:pt x="945682" y="331023"/>
                  </a:lnTo>
                  <a:lnTo>
                    <a:pt x="901082" y="346091"/>
                  </a:lnTo>
                  <a:lnTo>
                    <a:pt x="857386" y="361431"/>
                  </a:lnTo>
                  <a:lnTo>
                    <a:pt x="814606" y="377037"/>
                  </a:lnTo>
                  <a:lnTo>
                    <a:pt x="772758" y="392905"/>
                  </a:lnTo>
                  <a:lnTo>
                    <a:pt x="731853" y="409031"/>
                  </a:lnTo>
                  <a:lnTo>
                    <a:pt x="691906" y="425410"/>
                  </a:lnTo>
                  <a:lnTo>
                    <a:pt x="652930" y="442039"/>
                  </a:lnTo>
                  <a:lnTo>
                    <a:pt x="614939" y="458912"/>
                  </a:lnTo>
                  <a:lnTo>
                    <a:pt x="577947" y="476026"/>
                  </a:lnTo>
                  <a:lnTo>
                    <a:pt x="541967" y="493376"/>
                  </a:lnTo>
                  <a:lnTo>
                    <a:pt x="507012" y="510958"/>
                  </a:lnTo>
                  <a:lnTo>
                    <a:pt x="473097" y="528768"/>
                  </a:lnTo>
                  <a:lnTo>
                    <a:pt x="408440" y="565052"/>
                  </a:lnTo>
                  <a:lnTo>
                    <a:pt x="348103" y="602194"/>
                  </a:lnTo>
                  <a:lnTo>
                    <a:pt x="292196" y="640159"/>
                  </a:lnTo>
                  <a:lnTo>
                    <a:pt x="240827" y="678912"/>
                  </a:lnTo>
                  <a:lnTo>
                    <a:pt x="194106" y="718419"/>
                  </a:lnTo>
                  <a:lnTo>
                    <a:pt x="152141" y="758645"/>
                  </a:lnTo>
                  <a:lnTo>
                    <a:pt x="115042" y="799556"/>
                  </a:lnTo>
                  <a:lnTo>
                    <a:pt x="82916" y="841115"/>
                  </a:lnTo>
                  <a:lnTo>
                    <a:pt x="55873" y="883290"/>
                  </a:lnTo>
                  <a:lnTo>
                    <a:pt x="34022" y="926045"/>
                  </a:lnTo>
                  <a:lnTo>
                    <a:pt x="17471" y="969345"/>
                  </a:lnTo>
                  <a:lnTo>
                    <a:pt x="6330" y="1013156"/>
                  </a:lnTo>
                  <a:lnTo>
                    <a:pt x="707" y="1057443"/>
                  </a:lnTo>
                  <a:lnTo>
                    <a:pt x="0" y="1079753"/>
                  </a:lnTo>
                  <a:lnTo>
                    <a:pt x="707" y="1102064"/>
                  </a:lnTo>
                  <a:lnTo>
                    <a:pt x="6330" y="1146351"/>
                  </a:lnTo>
                  <a:lnTo>
                    <a:pt x="17471" y="1190162"/>
                  </a:lnTo>
                  <a:lnTo>
                    <a:pt x="34022" y="1233462"/>
                  </a:lnTo>
                  <a:lnTo>
                    <a:pt x="55873" y="1276217"/>
                  </a:lnTo>
                  <a:lnTo>
                    <a:pt x="82916" y="1318392"/>
                  </a:lnTo>
                  <a:lnTo>
                    <a:pt x="115042" y="1359951"/>
                  </a:lnTo>
                  <a:lnTo>
                    <a:pt x="152141" y="1400862"/>
                  </a:lnTo>
                  <a:lnTo>
                    <a:pt x="194106" y="1441088"/>
                  </a:lnTo>
                  <a:lnTo>
                    <a:pt x="240827" y="1480595"/>
                  </a:lnTo>
                  <a:lnTo>
                    <a:pt x="292196" y="1519348"/>
                  </a:lnTo>
                  <a:lnTo>
                    <a:pt x="348103" y="1557313"/>
                  </a:lnTo>
                  <a:lnTo>
                    <a:pt x="408440" y="1594455"/>
                  </a:lnTo>
                  <a:lnTo>
                    <a:pt x="473097" y="1630739"/>
                  </a:lnTo>
                  <a:lnTo>
                    <a:pt x="507012" y="1648549"/>
                  </a:lnTo>
                  <a:lnTo>
                    <a:pt x="541967" y="1666131"/>
                  </a:lnTo>
                  <a:lnTo>
                    <a:pt x="577947" y="1683481"/>
                  </a:lnTo>
                  <a:lnTo>
                    <a:pt x="614939" y="1700595"/>
                  </a:lnTo>
                  <a:lnTo>
                    <a:pt x="652930" y="1717468"/>
                  </a:lnTo>
                  <a:lnTo>
                    <a:pt x="691906" y="1734097"/>
                  </a:lnTo>
                  <a:lnTo>
                    <a:pt x="731853" y="1750476"/>
                  </a:lnTo>
                  <a:lnTo>
                    <a:pt x="772758" y="1766602"/>
                  </a:lnTo>
                  <a:lnTo>
                    <a:pt x="814606" y="1782470"/>
                  </a:lnTo>
                  <a:lnTo>
                    <a:pt x="857386" y="1798076"/>
                  </a:lnTo>
                  <a:lnTo>
                    <a:pt x="901082" y="1813416"/>
                  </a:lnTo>
                  <a:lnTo>
                    <a:pt x="945682" y="1828484"/>
                  </a:lnTo>
                  <a:lnTo>
                    <a:pt x="991171" y="1843277"/>
                  </a:lnTo>
                  <a:lnTo>
                    <a:pt x="1037536" y="1857791"/>
                  </a:lnTo>
                  <a:lnTo>
                    <a:pt x="1084764" y="1872021"/>
                  </a:lnTo>
                  <a:lnTo>
                    <a:pt x="1132841" y="1885963"/>
                  </a:lnTo>
                  <a:lnTo>
                    <a:pt x="1181753" y="1899612"/>
                  </a:lnTo>
                  <a:lnTo>
                    <a:pt x="1231486" y="1912964"/>
                  </a:lnTo>
                  <a:lnTo>
                    <a:pt x="1282027" y="1926014"/>
                  </a:lnTo>
                  <a:lnTo>
                    <a:pt x="1333363" y="1938760"/>
                  </a:lnTo>
                  <a:lnTo>
                    <a:pt x="1385480" y="1951195"/>
                  </a:lnTo>
                  <a:lnTo>
                    <a:pt x="1438364" y="1963316"/>
                  </a:lnTo>
                  <a:lnTo>
                    <a:pt x="1492001" y="1975118"/>
                  </a:lnTo>
                  <a:lnTo>
                    <a:pt x="1546379" y="1986598"/>
                  </a:lnTo>
                  <a:lnTo>
                    <a:pt x="1601483" y="1997750"/>
                  </a:lnTo>
                  <a:lnTo>
                    <a:pt x="1657299" y="2008570"/>
                  </a:lnTo>
                  <a:lnTo>
                    <a:pt x="1713815" y="2019055"/>
                  </a:lnTo>
                  <a:lnTo>
                    <a:pt x="1771016" y="2029199"/>
                  </a:lnTo>
                  <a:lnTo>
                    <a:pt x="1828889" y="2038999"/>
                  </a:lnTo>
                  <a:lnTo>
                    <a:pt x="1887421" y="2048449"/>
                  </a:lnTo>
                  <a:lnTo>
                    <a:pt x="1946597" y="2057546"/>
                  </a:lnTo>
                  <a:lnTo>
                    <a:pt x="2006404" y="2066286"/>
                  </a:lnTo>
                  <a:lnTo>
                    <a:pt x="2066829" y="2074664"/>
                  </a:lnTo>
                  <a:lnTo>
                    <a:pt x="2127858" y="2082675"/>
                  </a:lnTo>
                  <a:lnTo>
                    <a:pt x="2189477" y="2090315"/>
                  </a:lnTo>
                  <a:lnTo>
                    <a:pt x="2251673" y="2097581"/>
                  </a:lnTo>
                  <a:lnTo>
                    <a:pt x="2314431" y="2104467"/>
                  </a:lnTo>
                  <a:lnTo>
                    <a:pt x="2377739" y="2110969"/>
                  </a:lnTo>
                  <a:lnTo>
                    <a:pt x="2441583" y="2117083"/>
                  </a:lnTo>
                  <a:lnTo>
                    <a:pt x="2505950" y="2122805"/>
                  </a:lnTo>
                  <a:lnTo>
                    <a:pt x="2570824" y="2128130"/>
                  </a:lnTo>
                  <a:lnTo>
                    <a:pt x="2636194" y="2133055"/>
                  </a:lnTo>
                  <a:lnTo>
                    <a:pt x="2702046" y="2137573"/>
                  </a:lnTo>
                  <a:lnTo>
                    <a:pt x="2768365" y="2141682"/>
                  </a:lnTo>
                  <a:lnTo>
                    <a:pt x="2835138" y="2145377"/>
                  </a:lnTo>
                  <a:lnTo>
                    <a:pt x="2902352" y="2148653"/>
                  </a:lnTo>
                  <a:lnTo>
                    <a:pt x="2969992" y="2151507"/>
                  </a:lnTo>
                  <a:lnTo>
                    <a:pt x="3038047" y="2153934"/>
                  </a:lnTo>
                  <a:lnTo>
                    <a:pt x="3106501" y="2155929"/>
                  </a:lnTo>
                  <a:lnTo>
                    <a:pt x="3175341" y="2157488"/>
                  </a:lnTo>
                  <a:lnTo>
                    <a:pt x="3244553" y="2158607"/>
                  </a:lnTo>
                  <a:lnTo>
                    <a:pt x="3314125" y="2159282"/>
                  </a:lnTo>
                  <a:lnTo>
                    <a:pt x="3384041" y="2159507"/>
                  </a:lnTo>
                  <a:lnTo>
                    <a:pt x="3453958" y="2159282"/>
                  </a:lnTo>
                  <a:lnTo>
                    <a:pt x="3523530" y="2158607"/>
                  </a:lnTo>
                  <a:lnTo>
                    <a:pt x="3592742" y="2157488"/>
                  </a:lnTo>
                  <a:lnTo>
                    <a:pt x="3661582" y="2155929"/>
                  </a:lnTo>
                  <a:lnTo>
                    <a:pt x="3730036" y="2153934"/>
                  </a:lnTo>
                  <a:lnTo>
                    <a:pt x="3798091" y="2151507"/>
                  </a:lnTo>
                  <a:lnTo>
                    <a:pt x="3865731" y="2148653"/>
                  </a:lnTo>
                  <a:lnTo>
                    <a:pt x="3932945" y="2145377"/>
                  </a:lnTo>
                  <a:lnTo>
                    <a:pt x="3999718" y="2141682"/>
                  </a:lnTo>
                  <a:lnTo>
                    <a:pt x="4066037" y="2137573"/>
                  </a:lnTo>
                  <a:lnTo>
                    <a:pt x="4131889" y="2133055"/>
                  </a:lnTo>
                  <a:lnTo>
                    <a:pt x="4197259" y="2128130"/>
                  </a:lnTo>
                  <a:lnTo>
                    <a:pt x="4262133" y="2122805"/>
                  </a:lnTo>
                  <a:lnTo>
                    <a:pt x="4326500" y="2117083"/>
                  </a:lnTo>
                  <a:lnTo>
                    <a:pt x="4390344" y="2110969"/>
                  </a:lnTo>
                  <a:lnTo>
                    <a:pt x="4453652" y="2104467"/>
                  </a:lnTo>
                  <a:lnTo>
                    <a:pt x="4516410" y="2097581"/>
                  </a:lnTo>
                  <a:lnTo>
                    <a:pt x="4578606" y="2090315"/>
                  </a:lnTo>
                  <a:lnTo>
                    <a:pt x="4640225" y="2082675"/>
                  </a:lnTo>
                  <a:lnTo>
                    <a:pt x="4701254" y="2074664"/>
                  </a:lnTo>
                  <a:lnTo>
                    <a:pt x="4761679" y="2066286"/>
                  </a:lnTo>
                  <a:lnTo>
                    <a:pt x="4821486" y="2057546"/>
                  </a:lnTo>
                  <a:lnTo>
                    <a:pt x="4880662" y="2048449"/>
                  </a:lnTo>
                  <a:lnTo>
                    <a:pt x="4939194" y="2038999"/>
                  </a:lnTo>
                  <a:lnTo>
                    <a:pt x="4997067" y="2029199"/>
                  </a:lnTo>
                  <a:lnTo>
                    <a:pt x="5054268" y="2019055"/>
                  </a:lnTo>
                  <a:lnTo>
                    <a:pt x="5110784" y="2008570"/>
                  </a:lnTo>
                  <a:lnTo>
                    <a:pt x="5166600" y="1997750"/>
                  </a:lnTo>
                  <a:lnTo>
                    <a:pt x="5221704" y="1986598"/>
                  </a:lnTo>
                  <a:lnTo>
                    <a:pt x="5276082" y="1975118"/>
                  </a:lnTo>
                  <a:lnTo>
                    <a:pt x="5329719" y="1963316"/>
                  </a:lnTo>
                  <a:lnTo>
                    <a:pt x="5382603" y="1951195"/>
                  </a:lnTo>
                  <a:lnTo>
                    <a:pt x="5434720" y="1938760"/>
                  </a:lnTo>
                  <a:lnTo>
                    <a:pt x="5486056" y="1926014"/>
                  </a:lnTo>
                  <a:lnTo>
                    <a:pt x="5536597" y="1912964"/>
                  </a:lnTo>
                  <a:lnTo>
                    <a:pt x="5586330" y="1899612"/>
                  </a:lnTo>
                  <a:lnTo>
                    <a:pt x="5635242" y="1885963"/>
                  </a:lnTo>
                  <a:lnTo>
                    <a:pt x="5683319" y="1872021"/>
                  </a:lnTo>
                  <a:lnTo>
                    <a:pt x="5730547" y="1857791"/>
                  </a:lnTo>
                  <a:lnTo>
                    <a:pt x="5776912" y="1843278"/>
                  </a:lnTo>
                  <a:lnTo>
                    <a:pt x="5822401" y="1828484"/>
                  </a:lnTo>
                  <a:lnTo>
                    <a:pt x="5867001" y="1813416"/>
                  </a:lnTo>
                  <a:lnTo>
                    <a:pt x="5910697" y="1798076"/>
                  </a:lnTo>
                  <a:lnTo>
                    <a:pt x="5953477" y="1782470"/>
                  </a:lnTo>
                  <a:lnTo>
                    <a:pt x="5995325" y="1766602"/>
                  </a:lnTo>
                  <a:lnTo>
                    <a:pt x="6036230" y="1750476"/>
                  </a:lnTo>
                  <a:lnTo>
                    <a:pt x="6076177" y="1734097"/>
                  </a:lnTo>
                  <a:lnTo>
                    <a:pt x="6115153" y="1717468"/>
                  </a:lnTo>
                  <a:lnTo>
                    <a:pt x="6153144" y="1700595"/>
                  </a:lnTo>
                  <a:lnTo>
                    <a:pt x="6190136" y="1683481"/>
                  </a:lnTo>
                  <a:lnTo>
                    <a:pt x="6226116" y="1666131"/>
                  </a:lnTo>
                  <a:lnTo>
                    <a:pt x="6261071" y="1648549"/>
                  </a:lnTo>
                  <a:lnTo>
                    <a:pt x="6294986" y="1630739"/>
                  </a:lnTo>
                  <a:lnTo>
                    <a:pt x="6359643" y="1594455"/>
                  </a:lnTo>
                  <a:lnTo>
                    <a:pt x="6419980" y="1557313"/>
                  </a:lnTo>
                  <a:lnTo>
                    <a:pt x="6475887" y="1519348"/>
                  </a:lnTo>
                  <a:lnTo>
                    <a:pt x="6527256" y="1480595"/>
                  </a:lnTo>
                  <a:lnTo>
                    <a:pt x="6573977" y="1441088"/>
                  </a:lnTo>
                  <a:lnTo>
                    <a:pt x="6615942" y="1400862"/>
                  </a:lnTo>
                  <a:lnTo>
                    <a:pt x="6653041" y="1359951"/>
                  </a:lnTo>
                  <a:lnTo>
                    <a:pt x="6685167" y="1318392"/>
                  </a:lnTo>
                  <a:lnTo>
                    <a:pt x="6712210" y="1276217"/>
                  </a:lnTo>
                  <a:lnTo>
                    <a:pt x="6734061" y="1233462"/>
                  </a:lnTo>
                  <a:lnTo>
                    <a:pt x="6750612" y="1190162"/>
                  </a:lnTo>
                  <a:lnTo>
                    <a:pt x="6761753" y="1146351"/>
                  </a:lnTo>
                  <a:lnTo>
                    <a:pt x="6767376" y="1102064"/>
                  </a:lnTo>
                  <a:lnTo>
                    <a:pt x="6768083" y="1079753"/>
                  </a:lnTo>
                  <a:lnTo>
                    <a:pt x="6767376" y="1057443"/>
                  </a:lnTo>
                  <a:lnTo>
                    <a:pt x="6761753" y="1013156"/>
                  </a:lnTo>
                  <a:lnTo>
                    <a:pt x="6750612" y="969345"/>
                  </a:lnTo>
                  <a:lnTo>
                    <a:pt x="6734061" y="926045"/>
                  </a:lnTo>
                  <a:lnTo>
                    <a:pt x="6712210" y="883290"/>
                  </a:lnTo>
                  <a:lnTo>
                    <a:pt x="6685167" y="841115"/>
                  </a:lnTo>
                  <a:lnTo>
                    <a:pt x="6653041" y="799556"/>
                  </a:lnTo>
                  <a:lnTo>
                    <a:pt x="6615942" y="758645"/>
                  </a:lnTo>
                  <a:lnTo>
                    <a:pt x="6573977" y="718419"/>
                  </a:lnTo>
                  <a:lnTo>
                    <a:pt x="6527256" y="678912"/>
                  </a:lnTo>
                  <a:lnTo>
                    <a:pt x="6475887" y="640159"/>
                  </a:lnTo>
                  <a:lnTo>
                    <a:pt x="6419980" y="602194"/>
                  </a:lnTo>
                  <a:lnTo>
                    <a:pt x="6359643" y="565052"/>
                  </a:lnTo>
                  <a:lnTo>
                    <a:pt x="6294986" y="528768"/>
                  </a:lnTo>
                  <a:lnTo>
                    <a:pt x="6261071" y="510958"/>
                  </a:lnTo>
                  <a:lnTo>
                    <a:pt x="6226116" y="493376"/>
                  </a:lnTo>
                  <a:lnTo>
                    <a:pt x="6190136" y="476026"/>
                  </a:lnTo>
                  <a:lnTo>
                    <a:pt x="6153144" y="458912"/>
                  </a:lnTo>
                  <a:lnTo>
                    <a:pt x="6115153" y="442039"/>
                  </a:lnTo>
                  <a:lnTo>
                    <a:pt x="6076177" y="425410"/>
                  </a:lnTo>
                  <a:lnTo>
                    <a:pt x="6036230" y="409031"/>
                  </a:lnTo>
                  <a:lnTo>
                    <a:pt x="5995325" y="392905"/>
                  </a:lnTo>
                  <a:lnTo>
                    <a:pt x="5953477" y="377037"/>
                  </a:lnTo>
                  <a:lnTo>
                    <a:pt x="5910697" y="361431"/>
                  </a:lnTo>
                  <a:lnTo>
                    <a:pt x="5867001" y="346091"/>
                  </a:lnTo>
                  <a:lnTo>
                    <a:pt x="5822401" y="331023"/>
                  </a:lnTo>
                  <a:lnTo>
                    <a:pt x="5776912" y="316229"/>
                  </a:lnTo>
                  <a:lnTo>
                    <a:pt x="5730547" y="301716"/>
                  </a:lnTo>
                  <a:lnTo>
                    <a:pt x="5683319" y="287486"/>
                  </a:lnTo>
                  <a:lnTo>
                    <a:pt x="5635242" y="273544"/>
                  </a:lnTo>
                  <a:lnTo>
                    <a:pt x="5586330" y="259895"/>
                  </a:lnTo>
                  <a:lnTo>
                    <a:pt x="5536597" y="246543"/>
                  </a:lnTo>
                  <a:lnTo>
                    <a:pt x="5486056" y="233493"/>
                  </a:lnTo>
                  <a:lnTo>
                    <a:pt x="5434720" y="220747"/>
                  </a:lnTo>
                  <a:lnTo>
                    <a:pt x="5382603" y="208312"/>
                  </a:lnTo>
                  <a:lnTo>
                    <a:pt x="5329719" y="196191"/>
                  </a:lnTo>
                  <a:lnTo>
                    <a:pt x="5276082" y="184389"/>
                  </a:lnTo>
                  <a:lnTo>
                    <a:pt x="5221704" y="172909"/>
                  </a:lnTo>
                  <a:lnTo>
                    <a:pt x="5166600" y="161757"/>
                  </a:lnTo>
                  <a:lnTo>
                    <a:pt x="5110784" y="150937"/>
                  </a:lnTo>
                  <a:lnTo>
                    <a:pt x="5054268" y="140452"/>
                  </a:lnTo>
                  <a:lnTo>
                    <a:pt x="4997067" y="130308"/>
                  </a:lnTo>
                  <a:lnTo>
                    <a:pt x="4939194" y="120508"/>
                  </a:lnTo>
                  <a:lnTo>
                    <a:pt x="4880662" y="111058"/>
                  </a:lnTo>
                  <a:lnTo>
                    <a:pt x="4821486" y="101961"/>
                  </a:lnTo>
                  <a:lnTo>
                    <a:pt x="4761679" y="93221"/>
                  </a:lnTo>
                  <a:lnTo>
                    <a:pt x="4701254" y="84843"/>
                  </a:lnTo>
                  <a:lnTo>
                    <a:pt x="4640225" y="76832"/>
                  </a:lnTo>
                  <a:lnTo>
                    <a:pt x="4578606" y="69192"/>
                  </a:lnTo>
                  <a:lnTo>
                    <a:pt x="4516410" y="61926"/>
                  </a:lnTo>
                  <a:lnTo>
                    <a:pt x="4453652" y="55040"/>
                  </a:lnTo>
                  <a:lnTo>
                    <a:pt x="4390344" y="48538"/>
                  </a:lnTo>
                  <a:lnTo>
                    <a:pt x="4326500" y="42424"/>
                  </a:lnTo>
                  <a:lnTo>
                    <a:pt x="4262133" y="36702"/>
                  </a:lnTo>
                  <a:lnTo>
                    <a:pt x="4197259" y="31377"/>
                  </a:lnTo>
                  <a:lnTo>
                    <a:pt x="4131889" y="26452"/>
                  </a:lnTo>
                  <a:lnTo>
                    <a:pt x="4066037" y="21934"/>
                  </a:lnTo>
                  <a:lnTo>
                    <a:pt x="3999718" y="17825"/>
                  </a:lnTo>
                  <a:lnTo>
                    <a:pt x="3932945" y="14130"/>
                  </a:lnTo>
                  <a:lnTo>
                    <a:pt x="3865731" y="10854"/>
                  </a:lnTo>
                  <a:lnTo>
                    <a:pt x="3798091" y="8000"/>
                  </a:lnTo>
                  <a:lnTo>
                    <a:pt x="3730036" y="5573"/>
                  </a:lnTo>
                  <a:lnTo>
                    <a:pt x="3661582" y="3578"/>
                  </a:lnTo>
                  <a:lnTo>
                    <a:pt x="3592742" y="2019"/>
                  </a:lnTo>
                  <a:lnTo>
                    <a:pt x="3523530" y="900"/>
                  </a:lnTo>
                  <a:lnTo>
                    <a:pt x="3453958" y="225"/>
                  </a:lnTo>
                  <a:lnTo>
                    <a:pt x="3384041" y="0"/>
                  </a:lnTo>
                  <a:close/>
                </a:path>
              </a:pathLst>
            </a:custGeom>
            <a:solidFill>
              <a:srgbClr val="F885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549145" y="406145"/>
              <a:ext cx="6768465" cy="2159635"/>
            </a:xfrm>
            <a:custGeom>
              <a:avLst/>
              <a:gdLst/>
              <a:ahLst/>
              <a:cxnLst/>
              <a:rect l="l" t="t" r="r" b="b"/>
              <a:pathLst>
                <a:path w="6768465" h="2159635">
                  <a:moveTo>
                    <a:pt x="0" y="1079753"/>
                  </a:moveTo>
                  <a:lnTo>
                    <a:pt x="2822" y="1035242"/>
                  </a:lnTo>
                  <a:lnTo>
                    <a:pt x="11218" y="991189"/>
                  </a:lnTo>
                  <a:lnTo>
                    <a:pt x="25077" y="947629"/>
                  </a:lnTo>
                  <a:lnTo>
                    <a:pt x="44292" y="904597"/>
                  </a:lnTo>
                  <a:lnTo>
                    <a:pt x="68752" y="862128"/>
                  </a:lnTo>
                  <a:lnTo>
                    <a:pt x="98350" y="820256"/>
                  </a:lnTo>
                  <a:lnTo>
                    <a:pt x="132976" y="779017"/>
                  </a:lnTo>
                  <a:lnTo>
                    <a:pt x="172522" y="738445"/>
                  </a:lnTo>
                  <a:lnTo>
                    <a:pt x="216879" y="698574"/>
                  </a:lnTo>
                  <a:lnTo>
                    <a:pt x="265938" y="659439"/>
                  </a:lnTo>
                  <a:lnTo>
                    <a:pt x="319589" y="621076"/>
                  </a:lnTo>
                  <a:lnTo>
                    <a:pt x="377724" y="583518"/>
                  </a:lnTo>
                  <a:lnTo>
                    <a:pt x="440235" y="546800"/>
                  </a:lnTo>
                  <a:lnTo>
                    <a:pt x="507012" y="510958"/>
                  </a:lnTo>
                  <a:lnTo>
                    <a:pt x="541967" y="493376"/>
                  </a:lnTo>
                  <a:lnTo>
                    <a:pt x="577947" y="476026"/>
                  </a:lnTo>
                  <a:lnTo>
                    <a:pt x="614939" y="458912"/>
                  </a:lnTo>
                  <a:lnTo>
                    <a:pt x="652930" y="442039"/>
                  </a:lnTo>
                  <a:lnTo>
                    <a:pt x="691906" y="425410"/>
                  </a:lnTo>
                  <a:lnTo>
                    <a:pt x="731853" y="409031"/>
                  </a:lnTo>
                  <a:lnTo>
                    <a:pt x="772758" y="392905"/>
                  </a:lnTo>
                  <a:lnTo>
                    <a:pt x="814606" y="377037"/>
                  </a:lnTo>
                  <a:lnTo>
                    <a:pt x="857386" y="361431"/>
                  </a:lnTo>
                  <a:lnTo>
                    <a:pt x="901082" y="346091"/>
                  </a:lnTo>
                  <a:lnTo>
                    <a:pt x="945682" y="331023"/>
                  </a:lnTo>
                  <a:lnTo>
                    <a:pt x="991171" y="316229"/>
                  </a:lnTo>
                  <a:lnTo>
                    <a:pt x="1037536" y="301716"/>
                  </a:lnTo>
                  <a:lnTo>
                    <a:pt x="1084764" y="287486"/>
                  </a:lnTo>
                  <a:lnTo>
                    <a:pt x="1132841" y="273544"/>
                  </a:lnTo>
                  <a:lnTo>
                    <a:pt x="1181753" y="259895"/>
                  </a:lnTo>
                  <a:lnTo>
                    <a:pt x="1231486" y="246543"/>
                  </a:lnTo>
                  <a:lnTo>
                    <a:pt x="1282027" y="233493"/>
                  </a:lnTo>
                  <a:lnTo>
                    <a:pt x="1333363" y="220747"/>
                  </a:lnTo>
                  <a:lnTo>
                    <a:pt x="1385480" y="208312"/>
                  </a:lnTo>
                  <a:lnTo>
                    <a:pt x="1438364" y="196191"/>
                  </a:lnTo>
                  <a:lnTo>
                    <a:pt x="1492001" y="184389"/>
                  </a:lnTo>
                  <a:lnTo>
                    <a:pt x="1546379" y="172909"/>
                  </a:lnTo>
                  <a:lnTo>
                    <a:pt x="1601483" y="161757"/>
                  </a:lnTo>
                  <a:lnTo>
                    <a:pt x="1657299" y="150937"/>
                  </a:lnTo>
                  <a:lnTo>
                    <a:pt x="1713815" y="140452"/>
                  </a:lnTo>
                  <a:lnTo>
                    <a:pt x="1771016" y="130308"/>
                  </a:lnTo>
                  <a:lnTo>
                    <a:pt x="1828889" y="120508"/>
                  </a:lnTo>
                  <a:lnTo>
                    <a:pt x="1887421" y="111058"/>
                  </a:lnTo>
                  <a:lnTo>
                    <a:pt x="1946597" y="101961"/>
                  </a:lnTo>
                  <a:lnTo>
                    <a:pt x="2006404" y="93221"/>
                  </a:lnTo>
                  <a:lnTo>
                    <a:pt x="2066829" y="84843"/>
                  </a:lnTo>
                  <a:lnTo>
                    <a:pt x="2127858" y="76832"/>
                  </a:lnTo>
                  <a:lnTo>
                    <a:pt x="2189477" y="69192"/>
                  </a:lnTo>
                  <a:lnTo>
                    <a:pt x="2251673" y="61926"/>
                  </a:lnTo>
                  <a:lnTo>
                    <a:pt x="2314431" y="55040"/>
                  </a:lnTo>
                  <a:lnTo>
                    <a:pt x="2377739" y="48538"/>
                  </a:lnTo>
                  <a:lnTo>
                    <a:pt x="2441583" y="42424"/>
                  </a:lnTo>
                  <a:lnTo>
                    <a:pt x="2505950" y="36702"/>
                  </a:lnTo>
                  <a:lnTo>
                    <a:pt x="2570824" y="31377"/>
                  </a:lnTo>
                  <a:lnTo>
                    <a:pt x="2636194" y="26452"/>
                  </a:lnTo>
                  <a:lnTo>
                    <a:pt x="2702046" y="21934"/>
                  </a:lnTo>
                  <a:lnTo>
                    <a:pt x="2768365" y="17825"/>
                  </a:lnTo>
                  <a:lnTo>
                    <a:pt x="2835138" y="14130"/>
                  </a:lnTo>
                  <a:lnTo>
                    <a:pt x="2902352" y="10854"/>
                  </a:lnTo>
                  <a:lnTo>
                    <a:pt x="2969992" y="8000"/>
                  </a:lnTo>
                  <a:lnTo>
                    <a:pt x="3038047" y="5573"/>
                  </a:lnTo>
                  <a:lnTo>
                    <a:pt x="3106501" y="3578"/>
                  </a:lnTo>
                  <a:lnTo>
                    <a:pt x="3175341" y="2019"/>
                  </a:lnTo>
                  <a:lnTo>
                    <a:pt x="3244553" y="900"/>
                  </a:lnTo>
                  <a:lnTo>
                    <a:pt x="3314125" y="225"/>
                  </a:lnTo>
                  <a:lnTo>
                    <a:pt x="3384041" y="0"/>
                  </a:lnTo>
                  <a:lnTo>
                    <a:pt x="3453958" y="225"/>
                  </a:lnTo>
                  <a:lnTo>
                    <a:pt x="3523530" y="900"/>
                  </a:lnTo>
                  <a:lnTo>
                    <a:pt x="3592742" y="2019"/>
                  </a:lnTo>
                  <a:lnTo>
                    <a:pt x="3661582" y="3578"/>
                  </a:lnTo>
                  <a:lnTo>
                    <a:pt x="3730036" y="5573"/>
                  </a:lnTo>
                  <a:lnTo>
                    <a:pt x="3798091" y="8000"/>
                  </a:lnTo>
                  <a:lnTo>
                    <a:pt x="3865731" y="10854"/>
                  </a:lnTo>
                  <a:lnTo>
                    <a:pt x="3932945" y="14130"/>
                  </a:lnTo>
                  <a:lnTo>
                    <a:pt x="3999718" y="17825"/>
                  </a:lnTo>
                  <a:lnTo>
                    <a:pt x="4066037" y="21934"/>
                  </a:lnTo>
                  <a:lnTo>
                    <a:pt x="4131889" y="26452"/>
                  </a:lnTo>
                  <a:lnTo>
                    <a:pt x="4197259" y="31377"/>
                  </a:lnTo>
                  <a:lnTo>
                    <a:pt x="4262133" y="36702"/>
                  </a:lnTo>
                  <a:lnTo>
                    <a:pt x="4326500" y="42424"/>
                  </a:lnTo>
                  <a:lnTo>
                    <a:pt x="4390344" y="48538"/>
                  </a:lnTo>
                  <a:lnTo>
                    <a:pt x="4453652" y="55040"/>
                  </a:lnTo>
                  <a:lnTo>
                    <a:pt x="4516410" y="61926"/>
                  </a:lnTo>
                  <a:lnTo>
                    <a:pt x="4578606" y="69192"/>
                  </a:lnTo>
                  <a:lnTo>
                    <a:pt x="4640225" y="76832"/>
                  </a:lnTo>
                  <a:lnTo>
                    <a:pt x="4701254" y="84843"/>
                  </a:lnTo>
                  <a:lnTo>
                    <a:pt x="4761679" y="93221"/>
                  </a:lnTo>
                  <a:lnTo>
                    <a:pt x="4821486" y="101961"/>
                  </a:lnTo>
                  <a:lnTo>
                    <a:pt x="4880662" y="111058"/>
                  </a:lnTo>
                  <a:lnTo>
                    <a:pt x="4939194" y="120508"/>
                  </a:lnTo>
                  <a:lnTo>
                    <a:pt x="4997067" y="130308"/>
                  </a:lnTo>
                  <a:lnTo>
                    <a:pt x="5054268" y="140452"/>
                  </a:lnTo>
                  <a:lnTo>
                    <a:pt x="5110784" y="150937"/>
                  </a:lnTo>
                  <a:lnTo>
                    <a:pt x="5166600" y="161757"/>
                  </a:lnTo>
                  <a:lnTo>
                    <a:pt x="5221704" y="172909"/>
                  </a:lnTo>
                  <a:lnTo>
                    <a:pt x="5276082" y="184389"/>
                  </a:lnTo>
                  <a:lnTo>
                    <a:pt x="5329719" y="196191"/>
                  </a:lnTo>
                  <a:lnTo>
                    <a:pt x="5382603" y="208312"/>
                  </a:lnTo>
                  <a:lnTo>
                    <a:pt x="5434720" y="220747"/>
                  </a:lnTo>
                  <a:lnTo>
                    <a:pt x="5486056" y="233493"/>
                  </a:lnTo>
                  <a:lnTo>
                    <a:pt x="5536597" y="246543"/>
                  </a:lnTo>
                  <a:lnTo>
                    <a:pt x="5586330" y="259895"/>
                  </a:lnTo>
                  <a:lnTo>
                    <a:pt x="5635242" y="273544"/>
                  </a:lnTo>
                  <a:lnTo>
                    <a:pt x="5683319" y="287486"/>
                  </a:lnTo>
                  <a:lnTo>
                    <a:pt x="5730547" y="301716"/>
                  </a:lnTo>
                  <a:lnTo>
                    <a:pt x="5776912" y="316229"/>
                  </a:lnTo>
                  <a:lnTo>
                    <a:pt x="5822401" y="331023"/>
                  </a:lnTo>
                  <a:lnTo>
                    <a:pt x="5867001" y="346091"/>
                  </a:lnTo>
                  <a:lnTo>
                    <a:pt x="5910697" y="361431"/>
                  </a:lnTo>
                  <a:lnTo>
                    <a:pt x="5953477" y="377037"/>
                  </a:lnTo>
                  <a:lnTo>
                    <a:pt x="5995325" y="392905"/>
                  </a:lnTo>
                  <a:lnTo>
                    <a:pt x="6036230" y="409031"/>
                  </a:lnTo>
                  <a:lnTo>
                    <a:pt x="6076177" y="425410"/>
                  </a:lnTo>
                  <a:lnTo>
                    <a:pt x="6115153" y="442039"/>
                  </a:lnTo>
                  <a:lnTo>
                    <a:pt x="6153144" y="458912"/>
                  </a:lnTo>
                  <a:lnTo>
                    <a:pt x="6190136" y="476026"/>
                  </a:lnTo>
                  <a:lnTo>
                    <a:pt x="6226116" y="493376"/>
                  </a:lnTo>
                  <a:lnTo>
                    <a:pt x="6261071" y="510958"/>
                  </a:lnTo>
                  <a:lnTo>
                    <a:pt x="6294986" y="528768"/>
                  </a:lnTo>
                  <a:lnTo>
                    <a:pt x="6359643" y="565052"/>
                  </a:lnTo>
                  <a:lnTo>
                    <a:pt x="6419980" y="602194"/>
                  </a:lnTo>
                  <a:lnTo>
                    <a:pt x="6475887" y="640159"/>
                  </a:lnTo>
                  <a:lnTo>
                    <a:pt x="6527256" y="678912"/>
                  </a:lnTo>
                  <a:lnTo>
                    <a:pt x="6573977" y="718419"/>
                  </a:lnTo>
                  <a:lnTo>
                    <a:pt x="6615942" y="758645"/>
                  </a:lnTo>
                  <a:lnTo>
                    <a:pt x="6653041" y="799556"/>
                  </a:lnTo>
                  <a:lnTo>
                    <a:pt x="6685167" y="841115"/>
                  </a:lnTo>
                  <a:lnTo>
                    <a:pt x="6712210" y="883290"/>
                  </a:lnTo>
                  <a:lnTo>
                    <a:pt x="6734061" y="926045"/>
                  </a:lnTo>
                  <a:lnTo>
                    <a:pt x="6750612" y="969345"/>
                  </a:lnTo>
                  <a:lnTo>
                    <a:pt x="6761753" y="1013156"/>
                  </a:lnTo>
                  <a:lnTo>
                    <a:pt x="6767376" y="1057443"/>
                  </a:lnTo>
                  <a:lnTo>
                    <a:pt x="6768083" y="1079753"/>
                  </a:lnTo>
                  <a:lnTo>
                    <a:pt x="6767376" y="1102064"/>
                  </a:lnTo>
                  <a:lnTo>
                    <a:pt x="6761753" y="1146351"/>
                  </a:lnTo>
                  <a:lnTo>
                    <a:pt x="6750612" y="1190162"/>
                  </a:lnTo>
                  <a:lnTo>
                    <a:pt x="6734061" y="1233462"/>
                  </a:lnTo>
                  <a:lnTo>
                    <a:pt x="6712210" y="1276217"/>
                  </a:lnTo>
                  <a:lnTo>
                    <a:pt x="6685167" y="1318392"/>
                  </a:lnTo>
                  <a:lnTo>
                    <a:pt x="6653041" y="1359951"/>
                  </a:lnTo>
                  <a:lnTo>
                    <a:pt x="6615942" y="1400862"/>
                  </a:lnTo>
                  <a:lnTo>
                    <a:pt x="6573977" y="1441088"/>
                  </a:lnTo>
                  <a:lnTo>
                    <a:pt x="6527256" y="1480595"/>
                  </a:lnTo>
                  <a:lnTo>
                    <a:pt x="6475887" y="1519348"/>
                  </a:lnTo>
                  <a:lnTo>
                    <a:pt x="6419980" y="1557313"/>
                  </a:lnTo>
                  <a:lnTo>
                    <a:pt x="6359643" y="1594455"/>
                  </a:lnTo>
                  <a:lnTo>
                    <a:pt x="6294986" y="1630739"/>
                  </a:lnTo>
                  <a:lnTo>
                    <a:pt x="6261071" y="1648549"/>
                  </a:lnTo>
                  <a:lnTo>
                    <a:pt x="6226116" y="1666131"/>
                  </a:lnTo>
                  <a:lnTo>
                    <a:pt x="6190136" y="1683481"/>
                  </a:lnTo>
                  <a:lnTo>
                    <a:pt x="6153144" y="1700595"/>
                  </a:lnTo>
                  <a:lnTo>
                    <a:pt x="6115153" y="1717468"/>
                  </a:lnTo>
                  <a:lnTo>
                    <a:pt x="6076177" y="1734097"/>
                  </a:lnTo>
                  <a:lnTo>
                    <a:pt x="6036230" y="1750476"/>
                  </a:lnTo>
                  <a:lnTo>
                    <a:pt x="5995325" y="1766602"/>
                  </a:lnTo>
                  <a:lnTo>
                    <a:pt x="5953477" y="1782470"/>
                  </a:lnTo>
                  <a:lnTo>
                    <a:pt x="5910697" y="1798076"/>
                  </a:lnTo>
                  <a:lnTo>
                    <a:pt x="5867001" y="1813416"/>
                  </a:lnTo>
                  <a:lnTo>
                    <a:pt x="5822401" y="1828484"/>
                  </a:lnTo>
                  <a:lnTo>
                    <a:pt x="5776912" y="1843278"/>
                  </a:lnTo>
                  <a:lnTo>
                    <a:pt x="5730547" y="1857791"/>
                  </a:lnTo>
                  <a:lnTo>
                    <a:pt x="5683319" y="1872021"/>
                  </a:lnTo>
                  <a:lnTo>
                    <a:pt x="5635242" y="1885963"/>
                  </a:lnTo>
                  <a:lnTo>
                    <a:pt x="5586330" y="1899612"/>
                  </a:lnTo>
                  <a:lnTo>
                    <a:pt x="5536597" y="1912964"/>
                  </a:lnTo>
                  <a:lnTo>
                    <a:pt x="5486056" y="1926014"/>
                  </a:lnTo>
                  <a:lnTo>
                    <a:pt x="5434720" y="1938760"/>
                  </a:lnTo>
                  <a:lnTo>
                    <a:pt x="5382603" y="1951195"/>
                  </a:lnTo>
                  <a:lnTo>
                    <a:pt x="5329719" y="1963316"/>
                  </a:lnTo>
                  <a:lnTo>
                    <a:pt x="5276082" y="1975118"/>
                  </a:lnTo>
                  <a:lnTo>
                    <a:pt x="5221704" y="1986598"/>
                  </a:lnTo>
                  <a:lnTo>
                    <a:pt x="5166600" y="1997750"/>
                  </a:lnTo>
                  <a:lnTo>
                    <a:pt x="5110784" y="2008570"/>
                  </a:lnTo>
                  <a:lnTo>
                    <a:pt x="5054268" y="2019055"/>
                  </a:lnTo>
                  <a:lnTo>
                    <a:pt x="4997067" y="2029199"/>
                  </a:lnTo>
                  <a:lnTo>
                    <a:pt x="4939194" y="2038999"/>
                  </a:lnTo>
                  <a:lnTo>
                    <a:pt x="4880662" y="2048449"/>
                  </a:lnTo>
                  <a:lnTo>
                    <a:pt x="4821486" y="2057546"/>
                  </a:lnTo>
                  <a:lnTo>
                    <a:pt x="4761679" y="2066286"/>
                  </a:lnTo>
                  <a:lnTo>
                    <a:pt x="4701254" y="2074664"/>
                  </a:lnTo>
                  <a:lnTo>
                    <a:pt x="4640225" y="2082675"/>
                  </a:lnTo>
                  <a:lnTo>
                    <a:pt x="4578606" y="2090315"/>
                  </a:lnTo>
                  <a:lnTo>
                    <a:pt x="4516410" y="2097581"/>
                  </a:lnTo>
                  <a:lnTo>
                    <a:pt x="4453652" y="2104467"/>
                  </a:lnTo>
                  <a:lnTo>
                    <a:pt x="4390344" y="2110969"/>
                  </a:lnTo>
                  <a:lnTo>
                    <a:pt x="4326500" y="2117083"/>
                  </a:lnTo>
                  <a:lnTo>
                    <a:pt x="4262133" y="2122805"/>
                  </a:lnTo>
                  <a:lnTo>
                    <a:pt x="4197259" y="2128130"/>
                  </a:lnTo>
                  <a:lnTo>
                    <a:pt x="4131889" y="2133055"/>
                  </a:lnTo>
                  <a:lnTo>
                    <a:pt x="4066037" y="2137573"/>
                  </a:lnTo>
                  <a:lnTo>
                    <a:pt x="3999718" y="2141682"/>
                  </a:lnTo>
                  <a:lnTo>
                    <a:pt x="3932945" y="2145377"/>
                  </a:lnTo>
                  <a:lnTo>
                    <a:pt x="3865731" y="2148653"/>
                  </a:lnTo>
                  <a:lnTo>
                    <a:pt x="3798091" y="2151507"/>
                  </a:lnTo>
                  <a:lnTo>
                    <a:pt x="3730036" y="2153934"/>
                  </a:lnTo>
                  <a:lnTo>
                    <a:pt x="3661582" y="2155929"/>
                  </a:lnTo>
                  <a:lnTo>
                    <a:pt x="3592742" y="2157488"/>
                  </a:lnTo>
                  <a:lnTo>
                    <a:pt x="3523530" y="2158607"/>
                  </a:lnTo>
                  <a:lnTo>
                    <a:pt x="3453958" y="2159282"/>
                  </a:lnTo>
                  <a:lnTo>
                    <a:pt x="3384041" y="2159507"/>
                  </a:lnTo>
                  <a:lnTo>
                    <a:pt x="3314125" y="2159282"/>
                  </a:lnTo>
                  <a:lnTo>
                    <a:pt x="3244553" y="2158607"/>
                  </a:lnTo>
                  <a:lnTo>
                    <a:pt x="3175341" y="2157488"/>
                  </a:lnTo>
                  <a:lnTo>
                    <a:pt x="3106501" y="2155929"/>
                  </a:lnTo>
                  <a:lnTo>
                    <a:pt x="3038047" y="2153934"/>
                  </a:lnTo>
                  <a:lnTo>
                    <a:pt x="2969992" y="2151507"/>
                  </a:lnTo>
                  <a:lnTo>
                    <a:pt x="2902352" y="2148653"/>
                  </a:lnTo>
                  <a:lnTo>
                    <a:pt x="2835138" y="2145377"/>
                  </a:lnTo>
                  <a:lnTo>
                    <a:pt x="2768365" y="2141682"/>
                  </a:lnTo>
                  <a:lnTo>
                    <a:pt x="2702046" y="2137573"/>
                  </a:lnTo>
                  <a:lnTo>
                    <a:pt x="2636194" y="2133055"/>
                  </a:lnTo>
                  <a:lnTo>
                    <a:pt x="2570824" y="2128130"/>
                  </a:lnTo>
                  <a:lnTo>
                    <a:pt x="2505950" y="2122805"/>
                  </a:lnTo>
                  <a:lnTo>
                    <a:pt x="2441583" y="2117083"/>
                  </a:lnTo>
                  <a:lnTo>
                    <a:pt x="2377739" y="2110969"/>
                  </a:lnTo>
                  <a:lnTo>
                    <a:pt x="2314431" y="2104467"/>
                  </a:lnTo>
                  <a:lnTo>
                    <a:pt x="2251673" y="2097581"/>
                  </a:lnTo>
                  <a:lnTo>
                    <a:pt x="2189477" y="2090315"/>
                  </a:lnTo>
                  <a:lnTo>
                    <a:pt x="2127858" y="2082675"/>
                  </a:lnTo>
                  <a:lnTo>
                    <a:pt x="2066829" y="2074664"/>
                  </a:lnTo>
                  <a:lnTo>
                    <a:pt x="2006404" y="2066286"/>
                  </a:lnTo>
                  <a:lnTo>
                    <a:pt x="1946597" y="2057546"/>
                  </a:lnTo>
                  <a:lnTo>
                    <a:pt x="1887421" y="2048449"/>
                  </a:lnTo>
                  <a:lnTo>
                    <a:pt x="1828889" y="2038999"/>
                  </a:lnTo>
                  <a:lnTo>
                    <a:pt x="1771016" y="2029199"/>
                  </a:lnTo>
                  <a:lnTo>
                    <a:pt x="1713815" y="2019055"/>
                  </a:lnTo>
                  <a:lnTo>
                    <a:pt x="1657299" y="2008570"/>
                  </a:lnTo>
                  <a:lnTo>
                    <a:pt x="1601483" y="1997750"/>
                  </a:lnTo>
                  <a:lnTo>
                    <a:pt x="1546379" y="1986598"/>
                  </a:lnTo>
                  <a:lnTo>
                    <a:pt x="1492001" y="1975118"/>
                  </a:lnTo>
                  <a:lnTo>
                    <a:pt x="1438364" y="1963316"/>
                  </a:lnTo>
                  <a:lnTo>
                    <a:pt x="1385480" y="1951195"/>
                  </a:lnTo>
                  <a:lnTo>
                    <a:pt x="1333363" y="1938760"/>
                  </a:lnTo>
                  <a:lnTo>
                    <a:pt x="1282027" y="1926014"/>
                  </a:lnTo>
                  <a:lnTo>
                    <a:pt x="1231486" y="1912964"/>
                  </a:lnTo>
                  <a:lnTo>
                    <a:pt x="1181753" y="1899612"/>
                  </a:lnTo>
                  <a:lnTo>
                    <a:pt x="1132841" y="1885963"/>
                  </a:lnTo>
                  <a:lnTo>
                    <a:pt x="1084764" y="1872021"/>
                  </a:lnTo>
                  <a:lnTo>
                    <a:pt x="1037536" y="1857791"/>
                  </a:lnTo>
                  <a:lnTo>
                    <a:pt x="991171" y="1843277"/>
                  </a:lnTo>
                  <a:lnTo>
                    <a:pt x="945682" y="1828484"/>
                  </a:lnTo>
                  <a:lnTo>
                    <a:pt x="901082" y="1813416"/>
                  </a:lnTo>
                  <a:lnTo>
                    <a:pt x="857386" y="1798076"/>
                  </a:lnTo>
                  <a:lnTo>
                    <a:pt x="814606" y="1782470"/>
                  </a:lnTo>
                  <a:lnTo>
                    <a:pt x="772758" y="1766602"/>
                  </a:lnTo>
                  <a:lnTo>
                    <a:pt x="731853" y="1750476"/>
                  </a:lnTo>
                  <a:lnTo>
                    <a:pt x="691906" y="1734097"/>
                  </a:lnTo>
                  <a:lnTo>
                    <a:pt x="652930" y="1717468"/>
                  </a:lnTo>
                  <a:lnTo>
                    <a:pt x="614939" y="1700595"/>
                  </a:lnTo>
                  <a:lnTo>
                    <a:pt x="577947" y="1683481"/>
                  </a:lnTo>
                  <a:lnTo>
                    <a:pt x="541967" y="1666131"/>
                  </a:lnTo>
                  <a:lnTo>
                    <a:pt x="507012" y="1648549"/>
                  </a:lnTo>
                  <a:lnTo>
                    <a:pt x="473097" y="1630739"/>
                  </a:lnTo>
                  <a:lnTo>
                    <a:pt x="408440" y="1594455"/>
                  </a:lnTo>
                  <a:lnTo>
                    <a:pt x="348103" y="1557313"/>
                  </a:lnTo>
                  <a:lnTo>
                    <a:pt x="292196" y="1519348"/>
                  </a:lnTo>
                  <a:lnTo>
                    <a:pt x="240827" y="1480595"/>
                  </a:lnTo>
                  <a:lnTo>
                    <a:pt x="194106" y="1441088"/>
                  </a:lnTo>
                  <a:lnTo>
                    <a:pt x="152141" y="1400862"/>
                  </a:lnTo>
                  <a:lnTo>
                    <a:pt x="115042" y="1359951"/>
                  </a:lnTo>
                  <a:lnTo>
                    <a:pt x="82916" y="1318392"/>
                  </a:lnTo>
                  <a:lnTo>
                    <a:pt x="55873" y="1276217"/>
                  </a:lnTo>
                  <a:lnTo>
                    <a:pt x="34022" y="1233462"/>
                  </a:lnTo>
                  <a:lnTo>
                    <a:pt x="17471" y="1190162"/>
                  </a:lnTo>
                  <a:lnTo>
                    <a:pt x="6330" y="1146351"/>
                  </a:lnTo>
                  <a:lnTo>
                    <a:pt x="707" y="1102064"/>
                  </a:lnTo>
                  <a:lnTo>
                    <a:pt x="0" y="1079753"/>
                  </a:lnTo>
                  <a:close/>
                </a:path>
              </a:pathLst>
            </a:custGeom>
            <a:ln w="25907">
              <a:solidFill>
                <a:srgbClr val="25697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20" dirty="0"/>
              <a:t>Особа, </a:t>
            </a:r>
            <a:r>
              <a:rPr spc="-90" dirty="0"/>
              <a:t>яка</a:t>
            </a:r>
            <a:r>
              <a:rPr spc="-295" dirty="0"/>
              <a:t> </a:t>
            </a:r>
            <a:r>
              <a:rPr spc="-150" dirty="0"/>
              <a:t>претендує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88083" y="1072134"/>
            <a:ext cx="60198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4135" algn="ctr">
              <a:lnSpc>
                <a:spcPct val="100000"/>
              </a:lnSpc>
              <a:spcBef>
                <a:spcPts val="100"/>
              </a:spcBef>
            </a:pPr>
            <a:r>
              <a:rPr sz="2400" b="1" spc="-120" dirty="0">
                <a:latin typeface="Arial"/>
                <a:cs typeface="Arial"/>
              </a:rPr>
              <a:t>на </a:t>
            </a:r>
            <a:r>
              <a:rPr sz="2400" b="1" spc="-140" dirty="0">
                <a:latin typeface="Arial"/>
                <a:cs typeface="Arial"/>
              </a:rPr>
              <a:t>зайняття</a:t>
            </a:r>
            <a:r>
              <a:rPr sz="2400" b="1" spc="-235" dirty="0">
                <a:latin typeface="Arial"/>
                <a:cs typeface="Arial"/>
              </a:rPr>
              <a:t> </a:t>
            </a:r>
            <a:r>
              <a:rPr sz="2400" b="1" spc="-170" dirty="0">
                <a:latin typeface="Arial"/>
                <a:cs typeface="Arial"/>
              </a:rPr>
              <a:t>посади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400" b="1" spc="-50" dirty="0">
                <a:latin typeface="Arial"/>
                <a:cs typeface="Arial"/>
              </a:rPr>
              <a:t>(п.1, </a:t>
            </a:r>
            <a:r>
              <a:rPr sz="2400" b="1" spc="-114" dirty="0">
                <a:latin typeface="Arial"/>
                <a:cs typeface="Arial"/>
              </a:rPr>
              <a:t>підпункті </a:t>
            </a:r>
            <a:r>
              <a:rPr sz="2400" b="1" spc="-110" dirty="0">
                <a:latin typeface="Arial"/>
                <a:cs typeface="Arial"/>
              </a:rPr>
              <a:t>“а” </a:t>
            </a:r>
            <a:r>
              <a:rPr sz="2400" b="1" spc="-90" dirty="0">
                <a:latin typeface="Arial"/>
                <a:cs typeface="Arial"/>
              </a:rPr>
              <a:t>п.2</a:t>
            </a:r>
            <a:r>
              <a:rPr sz="2400" b="1" spc="-480" dirty="0">
                <a:latin typeface="Arial"/>
                <a:cs typeface="Arial"/>
              </a:rPr>
              <a:t> </a:t>
            </a:r>
            <a:r>
              <a:rPr sz="2400" b="1" spc="-155" dirty="0">
                <a:latin typeface="Arial"/>
                <a:cs typeface="Arial"/>
              </a:rPr>
              <a:t>частини </a:t>
            </a:r>
            <a:r>
              <a:rPr sz="2400" b="1" spc="-150" dirty="0">
                <a:latin typeface="Arial"/>
                <a:cs typeface="Arial"/>
              </a:rPr>
              <a:t>1 </a:t>
            </a:r>
            <a:r>
              <a:rPr sz="2400" b="1" spc="-175" dirty="0">
                <a:latin typeface="Arial"/>
                <a:cs typeface="Arial"/>
              </a:rPr>
              <a:t>ст. </a:t>
            </a:r>
            <a:r>
              <a:rPr sz="2400" b="1" spc="-165" dirty="0">
                <a:latin typeface="Arial"/>
                <a:cs typeface="Arial"/>
              </a:rPr>
              <a:t>3 </a:t>
            </a:r>
            <a:r>
              <a:rPr sz="2400" b="1" spc="-105" dirty="0">
                <a:latin typeface="Arial"/>
                <a:cs typeface="Arial"/>
              </a:rPr>
              <a:t>Закону)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13254" y="4149090"/>
            <a:ext cx="4572000" cy="1816735"/>
          </a:xfrm>
          <a:prstGeom prst="rect">
            <a:avLst/>
          </a:prstGeom>
          <a:solidFill>
            <a:srgbClr val="FCD6B9"/>
          </a:solidFill>
          <a:ln w="38100">
            <a:solidFill>
              <a:srgbClr val="F88530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605790" marR="142875" indent="-3810" algn="ctr">
              <a:lnSpc>
                <a:spcPct val="100000"/>
              </a:lnSpc>
              <a:spcBef>
                <a:spcPts val="265"/>
              </a:spcBef>
            </a:pPr>
            <a:r>
              <a:rPr sz="2800" spc="-5" dirty="0">
                <a:latin typeface="Times New Roman"/>
                <a:cs typeface="Times New Roman"/>
              </a:rPr>
              <a:t>до </a:t>
            </a:r>
            <a:r>
              <a:rPr sz="2800" spc="-15" dirty="0">
                <a:latin typeface="Times New Roman"/>
                <a:cs typeface="Times New Roman"/>
              </a:rPr>
              <a:t>призначення </a:t>
            </a:r>
            <a:r>
              <a:rPr sz="2800" spc="-5" dirty="0">
                <a:latin typeface="Times New Roman"/>
                <a:cs typeface="Times New Roman"/>
              </a:rPr>
              <a:t>або  обрання на відповідну  </a:t>
            </a:r>
            <a:r>
              <a:rPr sz="2800" spc="10" dirty="0">
                <a:latin typeface="Times New Roman"/>
                <a:cs typeface="Times New Roman"/>
              </a:rPr>
              <a:t>посаду </a:t>
            </a:r>
            <a:r>
              <a:rPr sz="2800" spc="-20" dirty="0">
                <a:latin typeface="Times New Roman"/>
                <a:cs typeface="Times New Roman"/>
              </a:rPr>
              <a:t>подає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декларацію  за </a:t>
            </a:r>
            <a:r>
              <a:rPr sz="2800" spc="-20" dirty="0">
                <a:latin typeface="Times New Roman"/>
                <a:cs typeface="Times New Roman"/>
              </a:rPr>
              <a:t>минулий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рік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559808" y="2912364"/>
            <a:ext cx="510540" cy="1004569"/>
            <a:chOff x="4559808" y="2912364"/>
            <a:chExt cx="510540" cy="1004569"/>
          </a:xfrm>
        </p:grpSpPr>
        <p:sp>
          <p:nvSpPr>
            <p:cNvPr id="9" name="object 9"/>
            <p:cNvSpPr/>
            <p:nvPr/>
          </p:nvSpPr>
          <p:spPr>
            <a:xfrm>
              <a:off x="4572762" y="2925318"/>
              <a:ext cx="485140" cy="978535"/>
            </a:xfrm>
            <a:custGeom>
              <a:avLst/>
              <a:gdLst/>
              <a:ahLst/>
              <a:cxnLst/>
              <a:rect l="l" t="t" r="r" b="b"/>
              <a:pathLst>
                <a:path w="485139" h="978535">
                  <a:moveTo>
                    <a:pt x="363474" y="0"/>
                  </a:moveTo>
                  <a:lnTo>
                    <a:pt x="121158" y="0"/>
                  </a:lnTo>
                  <a:lnTo>
                    <a:pt x="121158" y="736092"/>
                  </a:lnTo>
                  <a:lnTo>
                    <a:pt x="0" y="736092"/>
                  </a:lnTo>
                  <a:lnTo>
                    <a:pt x="242315" y="978408"/>
                  </a:lnTo>
                  <a:lnTo>
                    <a:pt x="484632" y="736092"/>
                  </a:lnTo>
                  <a:lnTo>
                    <a:pt x="363474" y="736092"/>
                  </a:lnTo>
                  <a:lnTo>
                    <a:pt x="363474" y="0"/>
                  </a:lnTo>
                  <a:close/>
                </a:path>
              </a:pathLst>
            </a:custGeom>
            <a:solidFill>
              <a:srgbClr val="F9AD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572762" y="2925318"/>
              <a:ext cx="485140" cy="978535"/>
            </a:xfrm>
            <a:custGeom>
              <a:avLst/>
              <a:gdLst/>
              <a:ahLst/>
              <a:cxnLst/>
              <a:rect l="l" t="t" r="r" b="b"/>
              <a:pathLst>
                <a:path w="485139" h="978535">
                  <a:moveTo>
                    <a:pt x="0" y="736092"/>
                  </a:moveTo>
                  <a:lnTo>
                    <a:pt x="121158" y="736092"/>
                  </a:lnTo>
                  <a:lnTo>
                    <a:pt x="121158" y="0"/>
                  </a:lnTo>
                  <a:lnTo>
                    <a:pt x="363474" y="0"/>
                  </a:lnTo>
                  <a:lnTo>
                    <a:pt x="363474" y="736092"/>
                  </a:lnTo>
                  <a:lnTo>
                    <a:pt x="484632" y="736092"/>
                  </a:lnTo>
                  <a:lnTo>
                    <a:pt x="242315" y="978408"/>
                  </a:lnTo>
                  <a:lnTo>
                    <a:pt x="0" y="736092"/>
                  </a:lnTo>
                  <a:close/>
                </a:path>
              </a:pathLst>
            </a:custGeom>
            <a:ln w="25908">
              <a:solidFill>
                <a:srgbClr val="25697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35736" y="0"/>
            <a:ext cx="8208645" cy="6858000"/>
            <a:chOff x="935736" y="0"/>
            <a:chExt cx="8208645" cy="6858000"/>
          </a:xfrm>
        </p:grpSpPr>
        <p:sp>
          <p:nvSpPr>
            <p:cNvPr id="3" name="object 3"/>
            <p:cNvSpPr/>
            <p:nvPr/>
          </p:nvSpPr>
          <p:spPr>
            <a:xfrm>
              <a:off x="2268474" y="4077461"/>
              <a:ext cx="5113020" cy="2304415"/>
            </a:xfrm>
            <a:custGeom>
              <a:avLst/>
              <a:gdLst/>
              <a:ahLst/>
              <a:cxnLst/>
              <a:rect l="l" t="t" r="r" b="b"/>
              <a:pathLst>
                <a:path w="5113020" h="2304415">
                  <a:moveTo>
                    <a:pt x="4728972" y="0"/>
                  </a:moveTo>
                  <a:lnTo>
                    <a:pt x="384048" y="0"/>
                  </a:lnTo>
                  <a:lnTo>
                    <a:pt x="335876" y="2992"/>
                  </a:lnTo>
                  <a:lnTo>
                    <a:pt x="289489" y="11730"/>
                  </a:lnTo>
                  <a:lnTo>
                    <a:pt x="245248" y="25852"/>
                  </a:lnTo>
                  <a:lnTo>
                    <a:pt x="203511" y="44999"/>
                  </a:lnTo>
                  <a:lnTo>
                    <a:pt x="164639" y="68812"/>
                  </a:lnTo>
                  <a:lnTo>
                    <a:pt x="128991" y="96929"/>
                  </a:lnTo>
                  <a:lnTo>
                    <a:pt x="96929" y="128991"/>
                  </a:lnTo>
                  <a:lnTo>
                    <a:pt x="68812" y="164639"/>
                  </a:lnTo>
                  <a:lnTo>
                    <a:pt x="44999" y="203511"/>
                  </a:lnTo>
                  <a:lnTo>
                    <a:pt x="25852" y="245248"/>
                  </a:lnTo>
                  <a:lnTo>
                    <a:pt x="11730" y="289489"/>
                  </a:lnTo>
                  <a:lnTo>
                    <a:pt x="2992" y="335876"/>
                  </a:lnTo>
                  <a:lnTo>
                    <a:pt x="0" y="384048"/>
                  </a:lnTo>
                  <a:lnTo>
                    <a:pt x="0" y="1920227"/>
                  </a:lnTo>
                  <a:lnTo>
                    <a:pt x="2992" y="1968403"/>
                  </a:lnTo>
                  <a:lnTo>
                    <a:pt x="11730" y="2014794"/>
                  </a:lnTo>
                  <a:lnTo>
                    <a:pt x="25852" y="2059039"/>
                  </a:lnTo>
                  <a:lnTo>
                    <a:pt x="44999" y="2100778"/>
                  </a:lnTo>
                  <a:lnTo>
                    <a:pt x="68812" y="2139651"/>
                  </a:lnTo>
                  <a:lnTo>
                    <a:pt x="96929" y="2175299"/>
                  </a:lnTo>
                  <a:lnTo>
                    <a:pt x="128991" y="2207361"/>
                  </a:lnTo>
                  <a:lnTo>
                    <a:pt x="164639" y="2235478"/>
                  </a:lnTo>
                  <a:lnTo>
                    <a:pt x="203511" y="2259290"/>
                  </a:lnTo>
                  <a:lnTo>
                    <a:pt x="245248" y="2278436"/>
                  </a:lnTo>
                  <a:lnTo>
                    <a:pt x="289489" y="2292558"/>
                  </a:lnTo>
                  <a:lnTo>
                    <a:pt x="335876" y="2301295"/>
                  </a:lnTo>
                  <a:lnTo>
                    <a:pt x="384048" y="2304288"/>
                  </a:lnTo>
                  <a:lnTo>
                    <a:pt x="4728972" y="2304288"/>
                  </a:lnTo>
                  <a:lnTo>
                    <a:pt x="4777143" y="2301295"/>
                  </a:lnTo>
                  <a:lnTo>
                    <a:pt x="4823530" y="2292558"/>
                  </a:lnTo>
                  <a:lnTo>
                    <a:pt x="4867771" y="2278436"/>
                  </a:lnTo>
                  <a:lnTo>
                    <a:pt x="4909508" y="2259290"/>
                  </a:lnTo>
                  <a:lnTo>
                    <a:pt x="4948380" y="2235478"/>
                  </a:lnTo>
                  <a:lnTo>
                    <a:pt x="4984028" y="2207361"/>
                  </a:lnTo>
                  <a:lnTo>
                    <a:pt x="5016090" y="2175299"/>
                  </a:lnTo>
                  <a:lnTo>
                    <a:pt x="5044207" y="2139651"/>
                  </a:lnTo>
                  <a:lnTo>
                    <a:pt x="5068020" y="2100778"/>
                  </a:lnTo>
                  <a:lnTo>
                    <a:pt x="5087167" y="2059039"/>
                  </a:lnTo>
                  <a:lnTo>
                    <a:pt x="5101289" y="2014794"/>
                  </a:lnTo>
                  <a:lnTo>
                    <a:pt x="5110027" y="1968403"/>
                  </a:lnTo>
                  <a:lnTo>
                    <a:pt x="5113020" y="1920227"/>
                  </a:lnTo>
                  <a:lnTo>
                    <a:pt x="5113020" y="384048"/>
                  </a:lnTo>
                  <a:lnTo>
                    <a:pt x="5110027" y="335876"/>
                  </a:lnTo>
                  <a:lnTo>
                    <a:pt x="5101289" y="289489"/>
                  </a:lnTo>
                  <a:lnTo>
                    <a:pt x="5087167" y="245248"/>
                  </a:lnTo>
                  <a:lnTo>
                    <a:pt x="5068020" y="203511"/>
                  </a:lnTo>
                  <a:lnTo>
                    <a:pt x="5044207" y="164639"/>
                  </a:lnTo>
                  <a:lnTo>
                    <a:pt x="5016090" y="128991"/>
                  </a:lnTo>
                  <a:lnTo>
                    <a:pt x="4984028" y="96929"/>
                  </a:lnTo>
                  <a:lnTo>
                    <a:pt x="4948380" y="68812"/>
                  </a:lnTo>
                  <a:lnTo>
                    <a:pt x="4909508" y="44999"/>
                  </a:lnTo>
                  <a:lnTo>
                    <a:pt x="4867771" y="25852"/>
                  </a:lnTo>
                  <a:lnTo>
                    <a:pt x="4823530" y="11730"/>
                  </a:lnTo>
                  <a:lnTo>
                    <a:pt x="4777143" y="2992"/>
                  </a:lnTo>
                  <a:lnTo>
                    <a:pt x="4728972" y="0"/>
                  </a:lnTo>
                  <a:close/>
                </a:path>
              </a:pathLst>
            </a:custGeom>
            <a:solidFill>
              <a:srgbClr val="D6DD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268474" y="4077461"/>
              <a:ext cx="5113020" cy="2304415"/>
            </a:xfrm>
            <a:custGeom>
              <a:avLst/>
              <a:gdLst/>
              <a:ahLst/>
              <a:cxnLst/>
              <a:rect l="l" t="t" r="r" b="b"/>
              <a:pathLst>
                <a:path w="5113020" h="2304415">
                  <a:moveTo>
                    <a:pt x="0" y="384048"/>
                  </a:moveTo>
                  <a:lnTo>
                    <a:pt x="2992" y="335876"/>
                  </a:lnTo>
                  <a:lnTo>
                    <a:pt x="11730" y="289489"/>
                  </a:lnTo>
                  <a:lnTo>
                    <a:pt x="25852" y="245248"/>
                  </a:lnTo>
                  <a:lnTo>
                    <a:pt x="44999" y="203511"/>
                  </a:lnTo>
                  <a:lnTo>
                    <a:pt x="68812" y="164639"/>
                  </a:lnTo>
                  <a:lnTo>
                    <a:pt x="96929" y="128991"/>
                  </a:lnTo>
                  <a:lnTo>
                    <a:pt x="128991" y="96929"/>
                  </a:lnTo>
                  <a:lnTo>
                    <a:pt x="164639" y="68812"/>
                  </a:lnTo>
                  <a:lnTo>
                    <a:pt x="203511" y="44999"/>
                  </a:lnTo>
                  <a:lnTo>
                    <a:pt x="245248" y="25852"/>
                  </a:lnTo>
                  <a:lnTo>
                    <a:pt x="289489" y="11730"/>
                  </a:lnTo>
                  <a:lnTo>
                    <a:pt x="335876" y="2992"/>
                  </a:lnTo>
                  <a:lnTo>
                    <a:pt x="384048" y="0"/>
                  </a:lnTo>
                  <a:lnTo>
                    <a:pt x="4728972" y="0"/>
                  </a:lnTo>
                  <a:lnTo>
                    <a:pt x="4777143" y="2992"/>
                  </a:lnTo>
                  <a:lnTo>
                    <a:pt x="4823530" y="11730"/>
                  </a:lnTo>
                  <a:lnTo>
                    <a:pt x="4867771" y="25852"/>
                  </a:lnTo>
                  <a:lnTo>
                    <a:pt x="4909508" y="44999"/>
                  </a:lnTo>
                  <a:lnTo>
                    <a:pt x="4948380" y="68812"/>
                  </a:lnTo>
                  <a:lnTo>
                    <a:pt x="4984028" y="96929"/>
                  </a:lnTo>
                  <a:lnTo>
                    <a:pt x="5016090" y="128991"/>
                  </a:lnTo>
                  <a:lnTo>
                    <a:pt x="5044207" y="164639"/>
                  </a:lnTo>
                  <a:lnTo>
                    <a:pt x="5068020" y="203511"/>
                  </a:lnTo>
                  <a:lnTo>
                    <a:pt x="5087167" y="245248"/>
                  </a:lnTo>
                  <a:lnTo>
                    <a:pt x="5101289" y="289489"/>
                  </a:lnTo>
                  <a:lnTo>
                    <a:pt x="5110027" y="335876"/>
                  </a:lnTo>
                  <a:lnTo>
                    <a:pt x="5113020" y="384048"/>
                  </a:lnTo>
                  <a:lnTo>
                    <a:pt x="5113020" y="1920227"/>
                  </a:lnTo>
                  <a:lnTo>
                    <a:pt x="5110027" y="1968403"/>
                  </a:lnTo>
                  <a:lnTo>
                    <a:pt x="5101289" y="2014794"/>
                  </a:lnTo>
                  <a:lnTo>
                    <a:pt x="5087167" y="2059039"/>
                  </a:lnTo>
                  <a:lnTo>
                    <a:pt x="5068020" y="2100778"/>
                  </a:lnTo>
                  <a:lnTo>
                    <a:pt x="5044207" y="2139651"/>
                  </a:lnTo>
                  <a:lnTo>
                    <a:pt x="5016090" y="2175299"/>
                  </a:lnTo>
                  <a:lnTo>
                    <a:pt x="4984028" y="2207361"/>
                  </a:lnTo>
                  <a:lnTo>
                    <a:pt x="4948380" y="2235478"/>
                  </a:lnTo>
                  <a:lnTo>
                    <a:pt x="4909508" y="2259290"/>
                  </a:lnTo>
                  <a:lnTo>
                    <a:pt x="4867771" y="2278436"/>
                  </a:lnTo>
                  <a:lnTo>
                    <a:pt x="4823530" y="2292558"/>
                  </a:lnTo>
                  <a:lnTo>
                    <a:pt x="4777143" y="2301295"/>
                  </a:lnTo>
                  <a:lnTo>
                    <a:pt x="4728972" y="2304288"/>
                  </a:lnTo>
                  <a:lnTo>
                    <a:pt x="384048" y="2304288"/>
                  </a:lnTo>
                  <a:lnTo>
                    <a:pt x="335876" y="2301295"/>
                  </a:lnTo>
                  <a:lnTo>
                    <a:pt x="289489" y="2292558"/>
                  </a:lnTo>
                  <a:lnTo>
                    <a:pt x="245248" y="2278436"/>
                  </a:lnTo>
                  <a:lnTo>
                    <a:pt x="203511" y="2259290"/>
                  </a:lnTo>
                  <a:lnTo>
                    <a:pt x="164639" y="2235478"/>
                  </a:lnTo>
                  <a:lnTo>
                    <a:pt x="128991" y="2207361"/>
                  </a:lnTo>
                  <a:lnTo>
                    <a:pt x="96929" y="2175299"/>
                  </a:lnTo>
                  <a:lnTo>
                    <a:pt x="68812" y="2139651"/>
                  </a:lnTo>
                  <a:lnTo>
                    <a:pt x="44999" y="2100778"/>
                  </a:lnTo>
                  <a:lnTo>
                    <a:pt x="25852" y="2059039"/>
                  </a:lnTo>
                  <a:lnTo>
                    <a:pt x="11730" y="2014794"/>
                  </a:lnTo>
                  <a:lnTo>
                    <a:pt x="2992" y="1968403"/>
                  </a:lnTo>
                  <a:lnTo>
                    <a:pt x="0" y="1920227"/>
                  </a:lnTo>
                  <a:lnTo>
                    <a:pt x="0" y="384048"/>
                  </a:lnTo>
                  <a:close/>
                </a:path>
              </a:pathLst>
            </a:custGeom>
            <a:ln w="25908">
              <a:solidFill>
                <a:srgbClr val="25697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196846" y="406145"/>
              <a:ext cx="5328285" cy="3023870"/>
            </a:xfrm>
            <a:custGeom>
              <a:avLst/>
              <a:gdLst/>
              <a:ahLst/>
              <a:cxnLst/>
              <a:rect l="l" t="t" r="r" b="b"/>
              <a:pathLst>
                <a:path w="5328284" h="3023870">
                  <a:moveTo>
                    <a:pt x="2663952" y="0"/>
                  </a:moveTo>
                  <a:lnTo>
                    <a:pt x="2602811" y="390"/>
                  </a:lnTo>
                  <a:lnTo>
                    <a:pt x="2542008" y="1555"/>
                  </a:lnTo>
                  <a:lnTo>
                    <a:pt x="2481557" y="3488"/>
                  </a:lnTo>
                  <a:lnTo>
                    <a:pt x="2421472" y="6178"/>
                  </a:lnTo>
                  <a:lnTo>
                    <a:pt x="2361769" y="9619"/>
                  </a:lnTo>
                  <a:lnTo>
                    <a:pt x="2302462" y="13801"/>
                  </a:lnTo>
                  <a:lnTo>
                    <a:pt x="2243565" y="18717"/>
                  </a:lnTo>
                  <a:lnTo>
                    <a:pt x="2185094" y="24358"/>
                  </a:lnTo>
                  <a:lnTo>
                    <a:pt x="2127062" y="30716"/>
                  </a:lnTo>
                  <a:lnTo>
                    <a:pt x="2069486" y="37782"/>
                  </a:lnTo>
                  <a:lnTo>
                    <a:pt x="2012378" y="45548"/>
                  </a:lnTo>
                  <a:lnTo>
                    <a:pt x="1955755" y="54006"/>
                  </a:lnTo>
                  <a:lnTo>
                    <a:pt x="1899631" y="63147"/>
                  </a:lnTo>
                  <a:lnTo>
                    <a:pt x="1844020" y="72964"/>
                  </a:lnTo>
                  <a:lnTo>
                    <a:pt x="1788938" y="83447"/>
                  </a:lnTo>
                  <a:lnTo>
                    <a:pt x="1734398" y="94588"/>
                  </a:lnTo>
                  <a:lnTo>
                    <a:pt x="1680416" y="106379"/>
                  </a:lnTo>
                  <a:lnTo>
                    <a:pt x="1627006" y="118812"/>
                  </a:lnTo>
                  <a:lnTo>
                    <a:pt x="1574184" y="131878"/>
                  </a:lnTo>
                  <a:lnTo>
                    <a:pt x="1521962" y="145569"/>
                  </a:lnTo>
                  <a:lnTo>
                    <a:pt x="1470358" y="159877"/>
                  </a:lnTo>
                  <a:lnTo>
                    <a:pt x="1419384" y="174793"/>
                  </a:lnTo>
                  <a:lnTo>
                    <a:pt x="1369056" y="190309"/>
                  </a:lnTo>
                  <a:lnTo>
                    <a:pt x="1319388" y="206417"/>
                  </a:lnTo>
                  <a:lnTo>
                    <a:pt x="1270396" y="223108"/>
                  </a:lnTo>
                  <a:lnTo>
                    <a:pt x="1222093" y="240374"/>
                  </a:lnTo>
                  <a:lnTo>
                    <a:pt x="1174495" y="258206"/>
                  </a:lnTo>
                  <a:lnTo>
                    <a:pt x="1127616" y="276596"/>
                  </a:lnTo>
                  <a:lnTo>
                    <a:pt x="1081471" y="295537"/>
                  </a:lnTo>
                  <a:lnTo>
                    <a:pt x="1036075" y="315019"/>
                  </a:lnTo>
                  <a:lnTo>
                    <a:pt x="991442" y="335034"/>
                  </a:lnTo>
                  <a:lnTo>
                    <a:pt x="947587" y="355574"/>
                  </a:lnTo>
                  <a:lnTo>
                    <a:pt x="904524" y="376631"/>
                  </a:lnTo>
                  <a:lnTo>
                    <a:pt x="862269" y="398196"/>
                  </a:lnTo>
                  <a:lnTo>
                    <a:pt x="820836" y="420261"/>
                  </a:lnTo>
                  <a:lnTo>
                    <a:pt x="780240" y="442817"/>
                  </a:lnTo>
                  <a:lnTo>
                    <a:pt x="740495" y="465856"/>
                  </a:lnTo>
                  <a:lnTo>
                    <a:pt x="701616" y="489370"/>
                  </a:lnTo>
                  <a:lnTo>
                    <a:pt x="663618" y="513351"/>
                  </a:lnTo>
                  <a:lnTo>
                    <a:pt x="626516" y="537790"/>
                  </a:lnTo>
                  <a:lnTo>
                    <a:pt x="590324" y="562678"/>
                  </a:lnTo>
                  <a:lnTo>
                    <a:pt x="555057" y="588008"/>
                  </a:lnTo>
                  <a:lnTo>
                    <a:pt x="520729" y="613771"/>
                  </a:lnTo>
                  <a:lnTo>
                    <a:pt x="487356" y="639959"/>
                  </a:lnTo>
                  <a:lnTo>
                    <a:pt x="454951" y="666563"/>
                  </a:lnTo>
                  <a:lnTo>
                    <a:pt x="423531" y="693576"/>
                  </a:lnTo>
                  <a:lnTo>
                    <a:pt x="393109" y="720988"/>
                  </a:lnTo>
                  <a:lnTo>
                    <a:pt x="363699" y="748791"/>
                  </a:lnTo>
                  <a:lnTo>
                    <a:pt x="335318" y="776978"/>
                  </a:lnTo>
                  <a:lnTo>
                    <a:pt x="307979" y="805539"/>
                  </a:lnTo>
                  <a:lnTo>
                    <a:pt x="281697" y="834467"/>
                  </a:lnTo>
                  <a:lnTo>
                    <a:pt x="256487" y="863753"/>
                  </a:lnTo>
                  <a:lnTo>
                    <a:pt x="232363" y="893388"/>
                  </a:lnTo>
                  <a:lnTo>
                    <a:pt x="187435" y="953675"/>
                  </a:lnTo>
                  <a:lnTo>
                    <a:pt x="147029" y="1015260"/>
                  </a:lnTo>
                  <a:lnTo>
                    <a:pt x="111262" y="1078077"/>
                  </a:lnTo>
                  <a:lnTo>
                    <a:pt x="80254" y="1142059"/>
                  </a:lnTo>
                  <a:lnTo>
                    <a:pt x="54120" y="1207140"/>
                  </a:lnTo>
                  <a:lnTo>
                    <a:pt x="32979" y="1273252"/>
                  </a:lnTo>
                  <a:lnTo>
                    <a:pt x="16948" y="1340330"/>
                  </a:lnTo>
                  <a:lnTo>
                    <a:pt x="6145" y="1408306"/>
                  </a:lnTo>
                  <a:lnTo>
                    <a:pt x="687" y="1477113"/>
                  </a:lnTo>
                  <a:lnTo>
                    <a:pt x="0" y="1511807"/>
                  </a:lnTo>
                  <a:lnTo>
                    <a:pt x="687" y="1546502"/>
                  </a:lnTo>
                  <a:lnTo>
                    <a:pt x="6145" y="1615309"/>
                  </a:lnTo>
                  <a:lnTo>
                    <a:pt x="16948" y="1683285"/>
                  </a:lnTo>
                  <a:lnTo>
                    <a:pt x="32979" y="1750363"/>
                  </a:lnTo>
                  <a:lnTo>
                    <a:pt x="54120" y="1816475"/>
                  </a:lnTo>
                  <a:lnTo>
                    <a:pt x="80254" y="1881556"/>
                  </a:lnTo>
                  <a:lnTo>
                    <a:pt x="111262" y="1945538"/>
                  </a:lnTo>
                  <a:lnTo>
                    <a:pt x="147029" y="2008355"/>
                  </a:lnTo>
                  <a:lnTo>
                    <a:pt x="187435" y="2069940"/>
                  </a:lnTo>
                  <a:lnTo>
                    <a:pt x="232363" y="2130227"/>
                  </a:lnTo>
                  <a:lnTo>
                    <a:pt x="256487" y="2159862"/>
                  </a:lnTo>
                  <a:lnTo>
                    <a:pt x="281697" y="2189148"/>
                  </a:lnTo>
                  <a:lnTo>
                    <a:pt x="307979" y="2218076"/>
                  </a:lnTo>
                  <a:lnTo>
                    <a:pt x="335318" y="2246637"/>
                  </a:lnTo>
                  <a:lnTo>
                    <a:pt x="363699" y="2274824"/>
                  </a:lnTo>
                  <a:lnTo>
                    <a:pt x="393109" y="2302627"/>
                  </a:lnTo>
                  <a:lnTo>
                    <a:pt x="423531" y="2330039"/>
                  </a:lnTo>
                  <a:lnTo>
                    <a:pt x="454951" y="2357052"/>
                  </a:lnTo>
                  <a:lnTo>
                    <a:pt x="487356" y="2383656"/>
                  </a:lnTo>
                  <a:lnTo>
                    <a:pt x="520729" y="2409844"/>
                  </a:lnTo>
                  <a:lnTo>
                    <a:pt x="555057" y="2435607"/>
                  </a:lnTo>
                  <a:lnTo>
                    <a:pt x="590324" y="2460937"/>
                  </a:lnTo>
                  <a:lnTo>
                    <a:pt x="626516" y="2485825"/>
                  </a:lnTo>
                  <a:lnTo>
                    <a:pt x="663618" y="2510264"/>
                  </a:lnTo>
                  <a:lnTo>
                    <a:pt x="701616" y="2534245"/>
                  </a:lnTo>
                  <a:lnTo>
                    <a:pt x="740495" y="2557759"/>
                  </a:lnTo>
                  <a:lnTo>
                    <a:pt x="780240" y="2580798"/>
                  </a:lnTo>
                  <a:lnTo>
                    <a:pt x="820836" y="2603354"/>
                  </a:lnTo>
                  <a:lnTo>
                    <a:pt x="862269" y="2625419"/>
                  </a:lnTo>
                  <a:lnTo>
                    <a:pt x="904524" y="2646984"/>
                  </a:lnTo>
                  <a:lnTo>
                    <a:pt x="947587" y="2668041"/>
                  </a:lnTo>
                  <a:lnTo>
                    <a:pt x="991442" y="2688581"/>
                  </a:lnTo>
                  <a:lnTo>
                    <a:pt x="1036075" y="2708596"/>
                  </a:lnTo>
                  <a:lnTo>
                    <a:pt x="1081471" y="2728078"/>
                  </a:lnTo>
                  <a:lnTo>
                    <a:pt x="1127616" y="2747019"/>
                  </a:lnTo>
                  <a:lnTo>
                    <a:pt x="1174495" y="2765409"/>
                  </a:lnTo>
                  <a:lnTo>
                    <a:pt x="1222093" y="2783241"/>
                  </a:lnTo>
                  <a:lnTo>
                    <a:pt x="1270396" y="2800507"/>
                  </a:lnTo>
                  <a:lnTo>
                    <a:pt x="1319388" y="2817198"/>
                  </a:lnTo>
                  <a:lnTo>
                    <a:pt x="1369056" y="2833306"/>
                  </a:lnTo>
                  <a:lnTo>
                    <a:pt x="1419384" y="2848822"/>
                  </a:lnTo>
                  <a:lnTo>
                    <a:pt x="1470358" y="2863738"/>
                  </a:lnTo>
                  <a:lnTo>
                    <a:pt x="1521962" y="2878046"/>
                  </a:lnTo>
                  <a:lnTo>
                    <a:pt x="1574184" y="2891737"/>
                  </a:lnTo>
                  <a:lnTo>
                    <a:pt x="1627006" y="2904803"/>
                  </a:lnTo>
                  <a:lnTo>
                    <a:pt x="1680416" y="2917236"/>
                  </a:lnTo>
                  <a:lnTo>
                    <a:pt x="1734398" y="2929027"/>
                  </a:lnTo>
                  <a:lnTo>
                    <a:pt x="1788938" y="2940168"/>
                  </a:lnTo>
                  <a:lnTo>
                    <a:pt x="1844020" y="2950651"/>
                  </a:lnTo>
                  <a:lnTo>
                    <a:pt x="1899631" y="2960468"/>
                  </a:lnTo>
                  <a:lnTo>
                    <a:pt x="1955755" y="2969609"/>
                  </a:lnTo>
                  <a:lnTo>
                    <a:pt x="2012378" y="2978067"/>
                  </a:lnTo>
                  <a:lnTo>
                    <a:pt x="2069486" y="2985833"/>
                  </a:lnTo>
                  <a:lnTo>
                    <a:pt x="2127062" y="2992899"/>
                  </a:lnTo>
                  <a:lnTo>
                    <a:pt x="2185094" y="2999257"/>
                  </a:lnTo>
                  <a:lnTo>
                    <a:pt x="2243565" y="3004898"/>
                  </a:lnTo>
                  <a:lnTo>
                    <a:pt x="2302462" y="3009814"/>
                  </a:lnTo>
                  <a:lnTo>
                    <a:pt x="2361769" y="3013996"/>
                  </a:lnTo>
                  <a:lnTo>
                    <a:pt x="2421472" y="3017437"/>
                  </a:lnTo>
                  <a:lnTo>
                    <a:pt x="2481557" y="3020127"/>
                  </a:lnTo>
                  <a:lnTo>
                    <a:pt x="2542008" y="3022060"/>
                  </a:lnTo>
                  <a:lnTo>
                    <a:pt x="2602811" y="3023225"/>
                  </a:lnTo>
                  <a:lnTo>
                    <a:pt x="2663952" y="3023616"/>
                  </a:lnTo>
                  <a:lnTo>
                    <a:pt x="2725092" y="3023225"/>
                  </a:lnTo>
                  <a:lnTo>
                    <a:pt x="2785895" y="3022060"/>
                  </a:lnTo>
                  <a:lnTo>
                    <a:pt x="2846346" y="3020127"/>
                  </a:lnTo>
                  <a:lnTo>
                    <a:pt x="2906431" y="3017437"/>
                  </a:lnTo>
                  <a:lnTo>
                    <a:pt x="2966134" y="3013996"/>
                  </a:lnTo>
                  <a:lnTo>
                    <a:pt x="3025441" y="3009814"/>
                  </a:lnTo>
                  <a:lnTo>
                    <a:pt x="3084338" y="3004898"/>
                  </a:lnTo>
                  <a:lnTo>
                    <a:pt x="3142809" y="2999257"/>
                  </a:lnTo>
                  <a:lnTo>
                    <a:pt x="3200841" y="2992899"/>
                  </a:lnTo>
                  <a:lnTo>
                    <a:pt x="3258417" y="2985833"/>
                  </a:lnTo>
                  <a:lnTo>
                    <a:pt x="3315525" y="2978067"/>
                  </a:lnTo>
                  <a:lnTo>
                    <a:pt x="3372148" y="2969609"/>
                  </a:lnTo>
                  <a:lnTo>
                    <a:pt x="3428272" y="2960468"/>
                  </a:lnTo>
                  <a:lnTo>
                    <a:pt x="3483883" y="2950651"/>
                  </a:lnTo>
                  <a:lnTo>
                    <a:pt x="3538965" y="2940168"/>
                  </a:lnTo>
                  <a:lnTo>
                    <a:pt x="3593505" y="2929027"/>
                  </a:lnTo>
                  <a:lnTo>
                    <a:pt x="3647487" y="2917236"/>
                  </a:lnTo>
                  <a:lnTo>
                    <a:pt x="3700897" y="2904803"/>
                  </a:lnTo>
                  <a:lnTo>
                    <a:pt x="3753719" y="2891737"/>
                  </a:lnTo>
                  <a:lnTo>
                    <a:pt x="3805941" y="2878046"/>
                  </a:lnTo>
                  <a:lnTo>
                    <a:pt x="3857545" y="2863738"/>
                  </a:lnTo>
                  <a:lnTo>
                    <a:pt x="3908519" y="2848822"/>
                  </a:lnTo>
                  <a:lnTo>
                    <a:pt x="3958847" y="2833306"/>
                  </a:lnTo>
                  <a:lnTo>
                    <a:pt x="4008515" y="2817198"/>
                  </a:lnTo>
                  <a:lnTo>
                    <a:pt x="4057507" y="2800507"/>
                  </a:lnTo>
                  <a:lnTo>
                    <a:pt x="4105810" y="2783241"/>
                  </a:lnTo>
                  <a:lnTo>
                    <a:pt x="4153408" y="2765409"/>
                  </a:lnTo>
                  <a:lnTo>
                    <a:pt x="4200287" y="2747019"/>
                  </a:lnTo>
                  <a:lnTo>
                    <a:pt x="4246432" y="2728078"/>
                  </a:lnTo>
                  <a:lnTo>
                    <a:pt x="4291828" y="2708596"/>
                  </a:lnTo>
                  <a:lnTo>
                    <a:pt x="4336461" y="2688581"/>
                  </a:lnTo>
                  <a:lnTo>
                    <a:pt x="4380316" y="2668041"/>
                  </a:lnTo>
                  <a:lnTo>
                    <a:pt x="4423379" y="2646984"/>
                  </a:lnTo>
                  <a:lnTo>
                    <a:pt x="4465634" y="2625419"/>
                  </a:lnTo>
                  <a:lnTo>
                    <a:pt x="4507067" y="2603354"/>
                  </a:lnTo>
                  <a:lnTo>
                    <a:pt x="4547663" y="2580798"/>
                  </a:lnTo>
                  <a:lnTo>
                    <a:pt x="4587408" y="2557759"/>
                  </a:lnTo>
                  <a:lnTo>
                    <a:pt x="4626287" y="2534245"/>
                  </a:lnTo>
                  <a:lnTo>
                    <a:pt x="4664285" y="2510264"/>
                  </a:lnTo>
                  <a:lnTo>
                    <a:pt x="4701387" y="2485825"/>
                  </a:lnTo>
                  <a:lnTo>
                    <a:pt x="4737579" y="2460937"/>
                  </a:lnTo>
                  <a:lnTo>
                    <a:pt x="4772846" y="2435607"/>
                  </a:lnTo>
                  <a:lnTo>
                    <a:pt x="4807174" y="2409844"/>
                  </a:lnTo>
                  <a:lnTo>
                    <a:pt x="4840547" y="2383656"/>
                  </a:lnTo>
                  <a:lnTo>
                    <a:pt x="4872952" y="2357052"/>
                  </a:lnTo>
                  <a:lnTo>
                    <a:pt x="4904372" y="2330039"/>
                  </a:lnTo>
                  <a:lnTo>
                    <a:pt x="4934794" y="2302627"/>
                  </a:lnTo>
                  <a:lnTo>
                    <a:pt x="4964204" y="2274823"/>
                  </a:lnTo>
                  <a:lnTo>
                    <a:pt x="4992585" y="2246637"/>
                  </a:lnTo>
                  <a:lnTo>
                    <a:pt x="5019924" y="2218076"/>
                  </a:lnTo>
                  <a:lnTo>
                    <a:pt x="5046206" y="2189148"/>
                  </a:lnTo>
                  <a:lnTo>
                    <a:pt x="5071416" y="2159862"/>
                  </a:lnTo>
                  <a:lnTo>
                    <a:pt x="5095540" y="2130227"/>
                  </a:lnTo>
                  <a:lnTo>
                    <a:pt x="5140468" y="2069940"/>
                  </a:lnTo>
                  <a:lnTo>
                    <a:pt x="5180874" y="2008355"/>
                  </a:lnTo>
                  <a:lnTo>
                    <a:pt x="5216641" y="1945538"/>
                  </a:lnTo>
                  <a:lnTo>
                    <a:pt x="5247649" y="1881556"/>
                  </a:lnTo>
                  <a:lnTo>
                    <a:pt x="5273783" y="1816475"/>
                  </a:lnTo>
                  <a:lnTo>
                    <a:pt x="5294924" y="1750363"/>
                  </a:lnTo>
                  <a:lnTo>
                    <a:pt x="5310955" y="1683285"/>
                  </a:lnTo>
                  <a:lnTo>
                    <a:pt x="5321758" y="1615309"/>
                  </a:lnTo>
                  <a:lnTo>
                    <a:pt x="5327216" y="1546502"/>
                  </a:lnTo>
                  <a:lnTo>
                    <a:pt x="5327904" y="1511807"/>
                  </a:lnTo>
                  <a:lnTo>
                    <a:pt x="5327216" y="1477113"/>
                  </a:lnTo>
                  <a:lnTo>
                    <a:pt x="5321758" y="1408306"/>
                  </a:lnTo>
                  <a:lnTo>
                    <a:pt x="5310955" y="1340330"/>
                  </a:lnTo>
                  <a:lnTo>
                    <a:pt x="5294924" y="1273252"/>
                  </a:lnTo>
                  <a:lnTo>
                    <a:pt x="5273783" y="1207140"/>
                  </a:lnTo>
                  <a:lnTo>
                    <a:pt x="5247649" y="1142059"/>
                  </a:lnTo>
                  <a:lnTo>
                    <a:pt x="5216641" y="1078077"/>
                  </a:lnTo>
                  <a:lnTo>
                    <a:pt x="5180874" y="1015260"/>
                  </a:lnTo>
                  <a:lnTo>
                    <a:pt x="5140468" y="953675"/>
                  </a:lnTo>
                  <a:lnTo>
                    <a:pt x="5095540" y="893388"/>
                  </a:lnTo>
                  <a:lnTo>
                    <a:pt x="5071416" y="863753"/>
                  </a:lnTo>
                  <a:lnTo>
                    <a:pt x="5046206" y="834467"/>
                  </a:lnTo>
                  <a:lnTo>
                    <a:pt x="5019924" y="805539"/>
                  </a:lnTo>
                  <a:lnTo>
                    <a:pt x="4992585" y="776978"/>
                  </a:lnTo>
                  <a:lnTo>
                    <a:pt x="4964204" y="748791"/>
                  </a:lnTo>
                  <a:lnTo>
                    <a:pt x="4934794" y="720988"/>
                  </a:lnTo>
                  <a:lnTo>
                    <a:pt x="4904372" y="693576"/>
                  </a:lnTo>
                  <a:lnTo>
                    <a:pt x="4872952" y="666563"/>
                  </a:lnTo>
                  <a:lnTo>
                    <a:pt x="4840547" y="639959"/>
                  </a:lnTo>
                  <a:lnTo>
                    <a:pt x="4807174" y="613771"/>
                  </a:lnTo>
                  <a:lnTo>
                    <a:pt x="4772846" y="588008"/>
                  </a:lnTo>
                  <a:lnTo>
                    <a:pt x="4737579" y="562678"/>
                  </a:lnTo>
                  <a:lnTo>
                    <a:pt x="4701387" y="537790"/>
                  </a:lnTo>
                  <a:lnTo>
                    <a:pt x="4664285" y="513351"/>
                  </a:lnTo>
                  <a:lnTo>
                    <a:pt x="4626287" y="489370"/>
                  </a:lnTo>
                  <a:lnTo>
                    <a:pt x="4587408" y="465856"/>
                  </a:lnTo>
                  <a:lnTo>
                    <a:pt x="4547663" y="442817"/>
                  </a:lnTo>
                  <a:lnTo>
                    <a:pt x="4507067" y="420261"/>
                  </a:lnTo>
                  <a:lnTo>
                    <a:pt x="4465634" y="398196"/>
                  </a:lnTo>
                  <a:lnTo>
                    <a:pt x="4423379" y="376631"/>
                  </a:lnTo>
                  <a:lnTo>
                    <a:pt x="4380316" y="355574"/>
                  </a:lnTo>
                  <a:lnTo>
                    <a:pt x="4336461" y="335034"/>
                  </a:lnTo>
                  <a:lnTo>
                    <a:pt x="4291828" y="315019"/>
                  </a:lnTo>
                  <a:lnTo>
                    <a:pt x="4246432" y="295537"/>
                  </a:lnTo>
                  <a:lnTo>
                    <a:pt x="4200287" y="276596"/>
                  </a:lnTo>
                  <a:lnTo>
                    <a:pt x="4153408" y="258206"/>
                  </a:lnTo>
                  <a:lnTo>
                    <a:pt x="4105810" y="240374"/>
                  </a:lnTo>
                  <a:lnTo>
                    <a:pt x="4057507" y="223108"/>
                  </a:lnTo>
                  <a:lnTo>
                    <a:pt x="4008515" y="206417"/>
                  </a:lnTo>
                  <a:lnTo>
                    <a:pt x="3958847" y="190309"/>
                  </a:lnTo>
                  <a:lnTo>
                    <a:pt x="3908519" y="174793"/>
                  </a:lnTo>
                  <a:lnTo>
                    <a:pt x="3857545" y="159877"/>
                  </a:lnTo>
                  <a:lnTo>
                    <a:pt x="3805941" y="145569"/>
                  </a:lnTo>
                  <a:lnTo>
                    <a:pt x="3753719" y="131878"/>
                  </a:lnTo>
                  <a:lnTo>
                    <a:pt x="3700897" y="118812"/>
                  </a:lnTo>
                  <a:lnTo>
                    <a:pt x="3647487" y="106379"/>
                  </a:lnTo>
                  <a:lnTo>
                    <a:pt x="3593505" y="94588"/>
                  </a:lnTo>
                  <a:lnTo>
                    <a:pt x="3538965" y="83447"/>
                  </a:lnTo>
                  <a:lnTo>
                    <a:pt x="3483883" y="72964"/>
                  </a:lnTo>
                  <a:lnTo>
                    <a:pt x="3428272" y="63147"/>
                  </a:lnTo>
                  <a:lnTo>
                    <a:pt x="3372148" y="54006"/>
                  </a:lnTo>
                  <a:lnTo>
                    <a:pt x="3315525" y="45548"/>
                  </a:lnTo>
                  <a:lnTo>
                    <a:pt x="3258417" y="37782"/>
                  </a:lnTo>
                  <a:lnTo>
                    <a:pt x="3200841" y="30716"/>
                  </a:lnTo>
                  <a:lnTo>
                    <a:pt x="3142809" y="24358"/>
                  </a:lnTo>
                  <a:lnTo>
                    <a:pt x="3084338" y="18717"/>
                  </a:lnTo>
                  <a:lnTo>
                    <a:pt x="3025441" y="13801"/>
                  </a:lnTo>
                  <a:lnTo>
                    <a:pt x="2966134" y="9619"/>
                  </a:lnTo>
                  <a:lnTo>
                    <a:pt x="2906431" y="6178"/>
                  </a:lnTo>
                  <a:lnTo>
                    <a:pt x="2846346" y="3488"/>
                  </a:lnTo>
                  <a:lnTo>
                    <a:pt x="2785895" y="1555"/>
                  </a:lnTo>
                  <a:lnTo>
                    <a:pt x="2725092" y="390"/>
                  </a:lnTo>
                  <a:lnTo>
                    <a:pt x="2663952" y="0"/>
                  </a:lnTo>
                  <a:close/>
                </a:path>
              </a:pathLst>
            </a:custGeom>
            <a:solidFill>
              <a:srgbClr val="8797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196846" y="406145"/>
              <a:ext cx="5328285" cy="3023870"/>
            </a:xfrm>
            <a:custGeom>
              <a:avLst/>
              <a:gdLst/>
              <a:ahLst/>
              <a:cxnLst/>
              <a:rect l="l" t="t" r="r" b="b"/>
              <a:pathLst>
                <a:path w="5328284" h="3023870">
                  <a:moveTo>
                    <a:pt x="0" y="1511807"/>
                  </a:moveTo>
                  <a:lnTo>
                    <a:pt x="2741" y="1442610"/>
                  </a:lnTo>
                  <a:lnTo>
                    <a:pt x="10886" y="1374210"/>
                  </a:lnTo>
                  <a:lnTo>
                    <a:pt x="24318" y="1306675"/>
                  </a:lnTo>
                  <a:lnTo>
                    <a:pt x="42918" y="1240071"/>
                  </a:lnTo>
                  <a:lnTo>
                    <a:pt x="66570" y="1174466"/>
                  </a:lnTo>
                  <a:lnTo>
                    <a:pt x="95156" y="1109927"/>
                  </a:lnTo>
                  <a:lnTo>
                    <a:pt x="128558" y="1046519"/>
                  </a:lnTo>
                  <a:lnTo>
                    <a:pt x="166659" y="984309"/>
                  </a:lnTo>
                  <a:lnTo>
                    <a:pt x="209341" y="923365"/>
                  </a:lnTo>
                  <a:lnTo>
                    <a:pt x="256487" y="863753"/>
                  </a:lnTo>
                  <a:lnTo>
                    <a:pt x="281697" y="834467"/>
                  </a:lnTo>
                  <a:lnTo>
                    <a:pt x="307979" y="805539"/>
                  </a:lnTo>
                  <a:lnTo>
                    <a:pt x="335318" y="776978"/>
                  </a:lnTo>
                  <a:lnTo>
                    <a:pt x="363699" y="748791"/>
                  </a:lnTo>
                  <a:lnTo>
                    <a:pt x="393109" y="720988"/>
                  </a:lnTo>
                  <a:lnTo>
                    <a:pt x="423531" y="693576"/>
                  </a:lnTo>
                  <a:lnTo>
                    <a:pt x="454951" y="666563"/>
                  </a:lnTo>
                  <a:lnTo>
                    <a:pt x="487356" y="639959"/>
                  </a:lnTo>
                  <a:lnTo>
                    <a:pt x="520729" y="613771"/>
                  </a:lnTo>
                  <a:lnTo>
                    <a:pt x="555057" y="588008"/>
                  </a:lnTo>
                  <a:lnTo>
                    <a:pt x="590324" y="562678"/>
                  </a:lnTo>
                  <a:lnTo>
                    <a:pt x="626516" y="537790"/>
                  </a:lnTo>
                  <a:lnTo>
                    <a:pt x="663618" y="513351"/>
                  </a:lnTo>
                  <a:lnTo>
                    <a:pt x="701616" y="489370"/>
                  </a:lnTo>
                  <a:lnTo>
                    <a:pt x="740495" y="465856"/>
                  </a:lnTo>
                  <a:lnTo>
                    <a:pt x="780240" y="442817"/>
                  </a:lnTo>
                  <a:lnTo>
                    <a:pt x="820836" y="420261"/>
                  </a:lnTo>
                  <a:lnTo>
                    <a:pt x="862269" y="398196"/>
                  </a:lnTo>
                  <a:lnTo>
                    <a:pt x="904524" y="376631"/>
                  </a:lnTo>
                  <a:lnTo>
                    <a:pt x="947587" y="355574"/>
                  </a:lnTo>
                  <a:lnTo>
                    <a:pt x="991442" y="335034"/>
                  </a:lnTo>
                  <a:lnTo>
                    <a:pt x="1036075" y="315019"/>
                  </a:lnTo>
                  <a:lnTo>
                    <a:pt x="1081471" y="295537"/>
                  </a:lnTo>
                  <a:lnTo>
                    <a:pt x="1127616" y="276596"/>
                  </a:lnTo>
                  <a:lnTo>
                    <a:pt x="1174495" y="258206"/>
                  </a:lnTo>
                  <a:lnTo>
                    <a:pt x="1222093" y="240374"/>
                  </a:lnTo>
                  <a:lnTo>
                    <a:pt x="1270396" y="223108"/>
                  </a:lnTo>
                  <a:lnTo>
                    <a:pt x="1319388" y="206417"/>
                  </a:lnTo>
                  <a:lnTo>
                    <a:pt x="1369056" y="190309"/>
                  </a:lnTo>
                  <a:lnTo>
                    <a:pt x="1419384" y="174793"/>
                  </a:lnTo>
                  <a:lnTo>
                    <a:pt x="1470358" y="159877"/>
                  </a:lnTo>
                  <a:lnTo>
                    <a:pt x="1521962" y="145569"/>
                  </a:lnTo>
                  <a:lnTo>
                    <a:pt x="1574184" y="131878"/>
                  </a:lnTo>
                  <a:lnTo>
                    <a:pt x="1627006" y="118812"/>
                  </a:lnTo>
                  <a:lnTo>
                    <a:pt x="1680416" y="106379"/>
                  </a:lnTo>
                  <a:lnTo>
                    <a:pt x="1734398" y="94588"/>
                  </a:lnTo>
                  <a:lnTo>
                    <a:pt x="1788938" y="83447"/>
                  </a:lnTo>
                  <a:lnTo>
                    <a:pt x="1844020" y="72964"/>
                  </a:lnTo>
                  <a:lnTo>
                    <a:pt x="1899631" y="63147"/>
                  </a:lnTo>
                  <a:lnTo>
                    <a:pt x="1955755" y="54006"/>
                  </a:lnTo>
                  <a:lnTo>
                    <a:pt x="2012378" y="45548"/>
                  </a:lnTo>
                  <a:lnTo>
                    <a:pt x="2069486" y="37782"/>
                  </a:lnTo>
                  <a:lnTo>
                    <a:pt x="2127062" y="30716"/>
                  </a:lnTo>
                  <a:lnTo>
                    <a:pt x="2185094" y="24358"/>
                  </a:lnTo>
                  <a:lnTo>
                    <a:pt x="2243565" y="18717"/>
                  </a:lnTo>
                  <a:lnTo>
                    <a:pt x="2302462" y="13801"/>
                  </a:lnTo>
                  <a:lnTo>
                    <a:pt x="2361769" y="9619"/>
                  </a:lnTo>
                  <a:lnTo>
                    <a:pt x="2421472" y="6178"/>
                  </a:lnTo>
                  <a:lnTo>
                    <a:pt x="2481557" y="3488"/>
                  </a:lnTo>
                  <a:lnTo>
                    <a:pt x="2542008" y="1555"/>
                  </a:lnTo>
                  <a:lnTo>
                    <a:pt x="2602811" y="390"/>
                  </a:lnTo>
                  <a:lnTo>
                    <a:pt x="2663952" y="0"/>
                  </a:lnTo>
                  <a:lnTo>
                    <a:pt x="2725092" y="390"/>
                  </a:lnTo>
                  <a:lnTo>
                    <a:pt x="2785895" y="1555"/>
                  </a:lnTo>
                  <a:lnTo>
                    <a:pt x="2846346" y="3488"/>
                  </a:lnTo>
                  <a:lnTo>
                    <a:pt x="2906431" y="6178"/>
                  </a:lnTo>
                  <a:lnTo>
                    <a:pt x="2966134" y="9619"/>
                  </a:lnTo>
                  <a:lnTo>
                    <a:pt x="3025441" y="13801"/>
                  </a:lnTo>
                  <a:lnTo>
                    <a:pt x="3084338" y="18717"/>
                  </a:lnTo>
                  <a:lnTo>
                    <a:pt x="3142809" y="24358"/>
                  </a:lnTo>
                  <a:lnTo>
                    <a:pt x="3200841" y="30716"/>
                  </a:lnTo>
                  <a:lnTo>
                    <a:pt x="3258417" y="37782"/>
                  </a:lnTo>
                  <a:lnTo>
                    <a:pt x="3315525" y="45548"/>
                  </a:lnTo>
                  <a:lnTo>
                    <a:pt x="3372148" y="54006"/>
                  </a:lnTo>
                  <a:lnTo>
                    <a:pt x="3428272" y="63147"/>
                  </a:lnTo>
                  <a:lnTo>
                    <a:pt x="3483883" y="72964"/>
                  </a:lnTo>
                  <a:lnTo>
                    <a:pt x="3538965" y="83447"/>
                  </a:lnTo>
                  <a:lnTo>
                    <a:pt x="3593505" y="94588"/>
                  </a:lnTo>
                  <a:lnTo>
                    <a:pt x="3647487" y="106379"/>
                  </a:lnTo>
                  <a:lnTo>
                    <a:pt x="3700897" y="118812"/>
                  </a:lnTo>
                  <a:lnTo>
                    <a:pt x="3753719" y="131878"/>
                  </a:lnTo>
                  <a:lnTo>
                    <a:pt x="3805941" y="145569"/>
                  </a:lnTo>
                  <a:lnTo>
                    <a:pt x="3857545" y="159877"/>
                  </a:lnTo>
                  <a:lnTo>
                    <a:pt x="3908519" y="174793"/>
                  </a:lnTo>
                  <a:lnTo>
                    <a:pt x="3958847" y="190309"/>
                  </a:lnTo>
                  <a:lnTo>
                    <a:pt x="4008515" y="206417"/>
                  </a:lnTo>
                  <a:lnTo>
                    <a:pt x="4057507" y="223108"/>
                  </a:lnTo>
                  <a:lnTo>
                    <a:pt x="4105810" y="240374"/>
                  </a:lnTo>
                  <a:lnTo>
                    <a:pt x="4153408" y="258206"/>
                  </a:lnTo>
                  <a:lnTo>
                    <a:pt x="4200287" y="276596"/>
                  </a:lnTo>
                  <a:lnTo>
                    <a:pt x="4246432" y="295537"/>
                  </a:lnTo>
                  <a:lnTo>
                    <a:pt x="4291828" y="315019"/>
                  </a:lnTo>
                  <a:lnTo>
                    <a:pt x="4336461" y="335034"/>
                  </a:lnTo>
                  <a:lnTo>
                    <a:pt x="4380316" y="355574"/>
                  </a:lnTo>
                  <a:lnTo>
                    <a:pt x="4423379" y="376631"/>
                  </a:lnTo>
                  <a:lnTo>
                    <a:pt x="4465634" y="398196"/>
                  </a:lnTo>
                  <a:lnTo>
                    <a:pt x="4507067" y="420261"/>
                  </a:lnTo>
                  <a:lnTo>
                    <a:pt x="4547663" y="442817"/>
                  </a:lnTo>
                  <a:lnTo>
                    <a:pt x="4587408" y="465856"/>
                  </a:lnTo>
                  <a:lnTo>
                    <a:pt x="4626287" y="489370"/>
                  </a:lnTo>
                  <a:lnTo>
                    <a:pt x="4664285" y="513351"/>
                  </a:lnTo>
                  <a:lnTo>
                    <a:pt x="4701387" y="537790"/>
                  </a:lnTo>
                  <a:lnTo>
                    <a:pt x="4737579" y="562678"/>
                  </a:lnTo>
                  <a:lnTo>
                    <a:pt x="4772846" y="588008"/>
                  </a:lnTo>
                  <a:lnTo>
                    <a:pt x="4807174" y="613771"/>
                  </a:lnTo>
                  <a:lnTo>
                    <a:pt x="4840547" y="639959"/>
                  </a:lnTo>
                  <a:lnTo>
                    <a:pt x="4872952" y="666563"/>
                  </a:lnTo>
                  <a:lnTo>
                    <a:pt x="4904372" y="693576"/>
                  </a:lnTo>
                  <a:lnTo>
                    <a:pt x="4934794" y="720988"/>
                  </a:lnTo>
                  <a:lnTo>
                    <a:pt x="4964204" y="748791"/>
                  </a:lnTo>
                  <a:lnTo>
                    <a:pt x="4992585" y="776978"/>
                  </a:lnTo>
                  <a:lnTo>
                    <a:pt x="5019924" y="805539"/>
                  </a:lnTo>
                  <a:lnTo>
                    <a:pt x="5046206" y="834467"/>
                  </a:lnTo>
                  <a:lnTo>
                    <a:pt x="5071416" y="863753"/>
                  </a:lnTo>
                  <a:lnTo>
                    <a:pt x="5095540" y="893388"/>
                  </a:lnTo>
                  <a:lnTo>
                    <a:pt x="5140468" y="953675"/>
                  </a:lnTo>
                  <a:lnTo>
                    <a:pt x="5180874" y="1015260"/>
                  </a:lnTo>
                  <a:lnTo>
                    <a:pt x="5216641" y="1078077"/>
                  </a:lnTo>
                  <a:lnTo>
                    <a:pt x="5247649" y="1142059"/>
                  </a:lnTo>
                  <a:lnTo>
                    <a:pt x="5273783" y="1207140"/>
                  </a:lnTo>
                  <a:lnTo>
                    <a:pt x="5294924" y="1273252"/>
                  </a:lnTo>
                  <a:lnTo>
                    <a:pt x="5310955" y="1340330"/>
                  </a:lnTo>
                  <a:lnTo>
                    <a:pt x="5321758" y="1408306"/>
                  </a:lnTo>
                  <a:lnTo>
                    <a:pt x="5327216" y="1477113"/>
                  </a:lnTo>
                  <a:lnTo>
                    <a:pt x="5327904" y="1511807"/>
                  </a:lnTo>
                  <a:lnTo>
                    <a:pt x="5327216" y="1546502"/>
                  </a:lnTo>
                  <a:lnTo>
                    <a:pt x="5321758" y="1615309"/>
                  </a:lnTo>
                  <a:lnTo>
                    <a:pt x="5310955" y="1683285"/>
                  </a:lnTo>
                  <a:lnTo>
                    <a:pt x="5294924" y="1750363"/>
                  </a:lnTo>
                  <a:lnTo>
                    <a:pt x="5273783" y="1816475"/>
                  </a:lnTo>
                  <a:lnTo>
                    <a:pt x="5247649" y="1881556"/>
                  </a:lnTo>
                  <a:lnTo>
                    <a:pt x="5216641" y="1945538"/>
                  </a:lnTo>
                  <a:lnTo>
                    <a:pt x="5180874" y="2008355"/>
                  </a:lnTo>
                  <a:lnTo>
                    <a:pt x="5140468" y="2069940"/>
                  </a:lnTo>
                  <a:lnTo>
                    <a:pt x="5095540" y="2130227"/>
                  </a:lnTo>
                  <a:lnTo>
                    <a:pt x="5071416" y="2159862"/>
                  </a:lnTo>
                  <a:lnTo>
                    <a:pt x="5046206" y="2189148"/>
                  </a:lnTo>
                  <a:lnTo>
                    <a:pt x="5019924" y="2218076"/>
                  </a:lnTo>
                  <a:lnTo>
                    <a:pt x="4992585" y="2246637"/>
                  </a:lnTo>
                  <a:lnTo>
                    <a:pt x="4964204" y="2274823"/>
                  </a:lnTo>
                  <a:lnTo>
                    <a:pt x="4934794" y="2302627"/>
                  </a:lnTo>
                  <a:lnTo>
                    <a:pt x="4904372" y="2330039"/>
                  </a:lnTo>
                  <a:lnTo>
                    <a:pt x="4872952" y="2357052"/>
                  </a:lnTo>
                  <a:lnTo>
                    <a:pt x="4840547" y="2383656"/>
                  </a:lnTo>
                  <a:lnTo>
                    <a:pt x="4807174" y="2409844"/>
                  </a:lnTo>
                  <a:lnTo>
                    <a:pt x="4772846" y="2435607"/>
                  </a:lnTo>
                  <a:lnTo>
                    <a:pt x="4737579" y="2460937"/>
                  </a:lnTo>
                  <a:lnTo>
                    <a:pt x="4701387" y="2485825"/>
                  </a:lnTo>
                  <a:lnTo>
                    <a:pt x="4664285" y="2510264"/>
                  </a:lnTo>
                  <a:lnTo>
                    <a:pt x="4626287" y="2534245"/>
                  </a:lnTo>
                  <a:lnTo>
                    <a:pt x="4587408" y="2557759"/>
                  </a:lnTo>
                  <a:lnTo>
                    <a:pt x="4547663" y="2580798"/>
                  </a:lnTo>
                  <a:lnTo>
                    <a:pt x="4507067" y="2603354"/>
                  </a:lnTo>
                  <a:lnTo>
                    <a:pt x="4465634" y="2625419"/>
                  </a:lnTo>
                  <a:lnTo>
                    <a:pt x="4423379" y="2646984"/>
                  </a:lnTo>
                  <a:lnTo>
                    <a:pt x="4380316" y="2668041"/>
                  </a:lnTo>
                  <a:lnTo>
                    <a:pt x="4336461" y="2688581"/>
                  </a:lnTo>
                  <a:lnTo>
                    <a:pt x="4291828" y="2708596"/>
                  </a:lnTo>
                  <a:lnTo>
                    <a:pt x="4246432" y="2728078"/>
                  </a:lnTo>
                  <a:lnTo>
                    <a:pt x="4200287" y="2747019"/>
                  </a:lnTo>
                  <a:lnTo>
                    <a:pt x="4153408" y="2765409"/>
                  </a:lnTo>
                  <a:lnTo>
                    <a:pt x="4105810" y="2783241"/>
                  </a:lnTo>
                  <a:lnTo>
                    <a:pt x="4057507" y="2800507"/>
                  </a:lnTo>
                  <a:lnTo>
                    <a:pt x="4008515" y="2817198"/>
                  </a:lnTo>
                  <a:lnTo>
                    <a:pt x="3958847" y="2833306"/>
                  </a:lnTo>
                  <a:lnTo>
                    <a:pt x="3908519" y="2848822"/>
                  </a:lnTo>
                  <a:lnTo>
                    <a:pt x="3857545" y="2863738"/>
                  </a:lnTo>
                  <a:lnTo>
                    <a:pt x="3805941" y="2878046"/>
                  </a:lnTo>
                  <a:lnTo>
                    <a:pt x="3753719" y="2891737"/>
                  </a:lnTo>
                  <a:lnTo>
                    <a:pt x="3700897" y="2904803"/>
                  </a:lnTo>
                  <a:lnTo>
                    <a:pt x="3647487" y="2917236"/>
                  </a:lnTo>
                  <a:lnTo>
                    <a:pt x="3593505" y="2929027"/>
                  </a:lnTo>
                  <a:lnTo>
                    <a:pt x="3538965" y="2940168"/>
                  </a:lnTo>
                  <a:lnTo>
                    <a:pt x="3483883" y="2950651"/>
                  </a:lnTo>
                  <a:lnTo>
                    <a:pt x="3428272" y="2960468"/>
                  </a:lnTo>
                  <a:lnTo>
                    <a:pt x="3372148" y="2969609"/>
                  </a:lnTo>
                  <a:lnTo>
                    <a:pt x="3315525" y="2978067"/>
                  </a:lnTo>
                  <a:lnTo>
                    <a:pt x="3258417" y="2985833"/>
                  </a:lnTo>
                  <a:lnTo>
                    <a:pt x="3200841" y="2992899"/>
                  </a:lnTo>
                  <a:lnTo>
                    <a:pt x="3142809" y="2999257"/>
                  </a:lnTo>
                  <a:lnTo>
                    <a:pt x="3084338" y="3004898"/>
                  </a:lnTo>
                  <a:lnTo>
                    <a:pt x="3025441" y="3009814"/>
                  </a:lnTo>
                  <a:lnTo>
                    <a:pt x="2966134" y="3013996"/>
                  </a:lnTo>
                  <a:lnTo>
                    <a:pt x="2906431" y="3017437"/>
                  </a:lnTo>
                  <a:lnTo>
                    <a:pt x="2846346" y="3020127"/>
                  </a:lnTo>
                  <a:lnTo>
                    <a:pt x="2785895" y="3022060"/>
                  </a:lnTo>
                  <a:lnTo>
                    <a:pt x="2725092" y="3023225"/>
                  </a:lnTo>
                  <a:lnTo>
                    <a:pt x="2663952" y="3023616"/>
                  </a:lnTo>
                  <a:lnTo>
                    <a:pt x="2602811" y="3023225"/>
                  </a:lnTo>
                  <a:lnTo>
                    <a:pt x="2542008" y="3022060"/>
                  </a:lnTo>
                  <a:lnTo>
                    <a:pt x="2481557" y="3020127"/>
                  </a:lnTo>
                  <a:lnTo>
                    <a:pt x="2421472" y="3017437"/>
                  </a:lnTo>
                  <a:lnTo>
                    <a:pt x="2361769" y="3013996"/>
                  </a:lnTo>
                  <a:lnTo>
                    <a:pt x="2302462" y="3009814"/>
                  </a:lnTo>
                  <a:lnTo>
                    <a:pt x="2243565" y="3004898"/>
                  </a:lnTo>
                  <a:lnTo>
                    <a:pt x="2185094" y="2999257"/>
                  </a:lnTo>
                  <a:lnTo>
                    <a:pt x="2127062" y="2992899"/>
                  </a:lnTo>
                  <a:lnTo>
                    <a:pt x="2069486" y="2985833"/>
                  </a:lnTo>
                  <a:lnTo>
                    <a:pt x="2012378" y="2978067"/>
                  </a:lnTo>
                  <a:lnTo>
                    <a:pt x="1955755" y="2969609"/>
                  </a:lnTo>
                  <a:lnTo>
                    <a:pt x="1899631" y="2960468"/>
                  </a:lnTo>
                  <a:lnTo>
                    <a:pt x="1844020" y="2950651"/>
                  </a:lnTo>
                  <a:lnTo>
                    <a:pt x="1788938" y="2940168"/>
                  </a:lnTo>
                  <a:lnTo>
                    <a:pt x="1734398" y="2929027"/>
                  </a:lnTo>
                  <a:lnTo>
                    <a:pt x="1680416" y="2917236"/>
                  </a:lnTo>
                  <a:lnTo>
                    <a:pt x="1627006" y="2904803"/>
                  </a:lnTo>
                  <a:lnTo>
                    <a:pt x="1574184" y="2891737"/>
                  </a:lnTo>
                  <a:lnTo>
                    <a:pt x="1521962" y="2878046"/>
                  </a:lnTo>
                  <a:lnTo>
                    <a:pt x="1470358" y="2863738"/>
                  </a:lnTo>
                  <a:lnTo>
                    <a:pt x="1419384" y="2848822"/>
                  </a:lnTo>
                  <a:lnTo>
                    <a:pt x="1369056" y="2833306"/>
                  </a:lnTo>
                  <a:lnTo>
                    <a:pt x="1319388" y="2817198"/>
                  </a:lnTo>
                  <a:lnTo>
                    <a:pt x="1270396" y="2800507"/>
                  </a:lnTo>
                  <a:lnTo>
                    <a:pt x="1222093" y="2783241"/>
                  </a:lnTo>
                  <a:lnTo>
                    <a:pt x="1174495" y="2765409"/>
                  </a:lnTo>
                  <a:lnTo>
                    <a:pt x="1127616" y="2747019"/>
                  </a:lnTo>
                  <a:lnTo>
                    <a:pt x="1081471" y="2728078"/>
                  </a:lnTo>
                  <a:lnTo>
                    <a:pt x="1036075" y="2708596"/>
                  </a:lnTo>
                  <a:lnTo>
                    <a:pt x="991442" y="2688581"/>
                  </a:lnTo>
                  <a:lnTo>
                    <a:pt x="947587" y="2668041"/>
                  </a:lnTo>
                  <a:lnTo>
                    <a:pt x="904524" y="2646984"/>
                  </a:lnTo>
                  <a:lnTo>
                    <a:pt x="862269" y="2625419"/>
                  </a:lnTo>
                  <a:lnTo>
                    <a:pt x="820836" y="2603354"/>
                  </a:lnTo>
                  <a:lnTo>
                    <a:pt x="780240" y="2580798"/>
                  </a:lnTo>
                  <a:lnTo>
                    <a:pt x="740495" y="2557759"/>
                  </a:lnTo>
                  <a:lnTo>
                    <a:pt x="701616" y="2534245"/>
                  </a:lnTo>
                  <a:lnTo>
                    <a:pt x="663618" y="2510264"/>
                  </a:lnTo>
                  <a:lnTo>
                    <a:pt x="626516" y="2485825"/>
                  </a:lnTo>
                  <a:lnTo>
                    <a:pt x="590324" y="2460937"/>
                  </a:lnTo>
                  <a:lnTo>
                    <a:pt x="555057" y="2435607"/>
                  </a:lnTo>
                  <a:lnTo>
                    <a:pt x="520729" y="2409844"/>
                  </a:lnTo>
                  <a:lnTo>
                    <a:pt x="487356" y="2383656"/>
                  </a:lnTo>
                  <a:lnTo>
                    <a:pt x="454951" y="2357052"/>
                  </a:lnTo>
                  <a:lnTo>
                    <a:pt x="423531" y="2330039"/>
                  </a:lnTo>
                  <a:lnTo>
                    <a:pt x="393109" y="2302627"/>
                  </a:lnTo>
                  <a:lnTo>
                    <a:pt x="363699" y="2274824"/>
                  </a:lnTo>
                  <a:lnTo>
                    <a:pt x="335318" y="2246637"/>
                  </a:lnTo>
                  <a:lnTo>
                    <a:pt x="307979" y="2218076"/>
                  </a:lnTo>
                  <a:lnTo>
                    <a:pt x="281697" y="2189148"/>
                  </a:lnTo>
                  <a:lnTo>
                    <a:pt x="256487" y="2159862"/>
                  </a:lnTo>
                  <a:lnTo>
                    <a:pt x="232363" y="2130227"/>
                  </a:lnTo>
                  <a:lnTo>
                    <a:pt x="187435" y="2069940"/>
                  </a:lnTo>
                  <a:lnTo>
                    <a:pt x="147029" y="2008355"/>
                  </a:lnTo>
                  <a:lnTo>
                    <a:pt x="111262" y="1945538"/>
                  </a:lnTo>
                  <a:lnTo>
                    <a:pt x="80254" y="1881556"/>
                  </a:lnTo>
                  <a:lnTo>
                    <a:pt x="54120" y="1816475"/>
                  </a:lnTo>
                  <a:lnTo>
                    <a:pt x="32979" y="1750363"/>
                  </a:lnTo>
                  <a:lnTo>
                    <a:pt x="16948" y="1683285"/>
                  </a:lnTo>
                  <a:lnTo>
                    <a:pt x="6145" y="1615309"/>
                  </a:lnTo>
                  <a:lnTo>
                    <a:pt x="687" y="1546502"/>
                  </a:lnTo>
                  <a:lnTo>
                    <a:pt x="0" y="1511807"/>
                  </a:lnTo>
                  <a:close/>
                </a:path>
              </a:pathLst>
            </a:custGeom>
            <a:ln w="25908">
              <a:solidFill>
                <a:srgbClr val="25697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748788" y="1290066"/>
            <a:ext cx="4328160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270" algn="ctr">
              <a:lnSpc>
                <a:spcPct val="100000"/>
              </a:lnSpc>
              <a:spcBef>
                <a:spcPts val="95"/>
              </a:spcBef>
            </a:pPr>
            <a:r>
              <a:rPr sz="2800" b="0" spc="-25" dirty="0">
                <a:latin typeface="Times New Roman"/>
                <a:cs typeface="Times New Roman"/>
              </a:rPr>
              <a:t>Суб'єкт </a:t>
            </a:r>
            <a:r>
              <a:rPr sz="2800" b="0" spc="-10" dirty="0">
                <a:latin typeface="Times New Roman"/>
                <a:cs typeface="Times New Roman"/>
              </a:rPr>
              <a:t>декларування </a:t>
            </a:r>
            <a:r>
              <a:rPr sz="2800" b="0" spc="-15" dirty="0">
                <a:latin typeface="Times New Roman"/>
                <a:cs typeface="Times New Roman"/>
              </a:rPr>
              <a:t>має  </a:t>
            </a:r>
            <a:r>
              <a:rPr sz="2800" b="0" spc="-10" dirty="0">
                <a:latin typeface="Times New Roman"/>
                <a:cs typeface="Times New Roman"/>
              </a:rPr>
              <a:t>право </a:t>
            </a:r>
            <a:r>
              <a:rPr sz="2800" b="0" spc="-25" dirty="0">
                <a:latin typeface="Times New Roman"/>
                <a:cs typeface="Times New Roman"/>
              </a:rPr>
              <a:t>упродовж </a:t>
            </a:r>
            <a:r>
              <a:rPr sz="2800" b="0" spc="-5" dirty="0">
                <a:latin typeface="Times New Roman"/>
                <a:cs typeface="Times New Roman"/>
              </a:rPr>
              <a:t>7 днів </a:t>
            </a:r>
            <a:r>
              <a:rPr sz="2800" b="0" spc="-10" dirty="0">
                <a:latin typeface="Times New Roman"/>
                <a:cs typeface="Times New Roman"/>
              </a:rPr>
              <a:t>після  </a:t>
            </a:r>
            <a:r>
              <a:rPr sz="2800" b="0" spc="-15" dirty="0">
                <a:latin typeface="Times New Roman"/>
                <a:cs typeface="Times New Roman"/>
              </a:rPr>
              <a:t>подання </a:t>
            </a:r>
            <a:r>
              <a:rPr sz="2800" b="0" spc="-5" dirty="0">
                <a:latin typeface="Times New Roman"/>
                <a:cs typeface="Times New Roman"/>
              </a:rPr>
              <a:t>декларації </a:t>
            </a:r>
            <a:r>
              <a:rPr sz="2800" b="0" spc="-30" dirty="0">
                <a:latin typeface="Times New Roman"/>
                <a:cs typeface="Times New Roman"/>
              </a:rPr>
              <a:t>подати  </a:t>
            </a:r>
            <a:r>
              <a:rPr sz="2800" b="0" spc="-10" dirty="0">
                <a:latin typeface="Times New Roman"/>
                <a:cs typeface="Times New Roman"/>
              </a:rPr>
              <a:t>виправлену</a:t>
            </a:r>
            <a:r>
              <a:rPr sz="2800" b="0" spc="-5" dirty="0">
                <a:latin typeface="Times New Roman"/>
                <a:cs typeface="Times New Roman"/>
              </a:rPr>
              <a:t> декларацію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91205" y="4173423"/>
            <a:ext cx="4101465" cy="21609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4160" marR="255904" indent="-1905" algn="just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Times New Roman"/>
                <a:cs typeface="Times New Roman"/>
              </a:rPr>
              <a:t>У </a:t>
            </a:r>
            <a:r>
              <a:rPr sz="2000" b="1" spc="-5" dirty="0">
                <a:latin typeface="Times New Roman"/>
                <a:cs typeface="Times New Roman"/>
              </a:rPr>
              <a:t>разі притягнення суб'єкта</a:t>
            </a:r>
            <a:r>
              <a:rPr sz="2000" b="1" spc="-9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до  </a:t>
            </a:r>
            <a:r>
              <a:rPr sz="2000" b="1" spc="-10" dirty="0">
                <a:latin typeface="Times New Roman"/>
                <a:cs typeface="Times New Roman"/>
              </a:rPr>
              <a:t>відповідальності </a:t>
            </a:r>
            <a:r>
              <a:rPr sz="2000" b="1" dirty="0">
                <a:latin typeface="Times New Roman"/>
                <a:cs typeface="Times New Roman"/>
              </a:rPr>
              <a:t>за </a:t>
            </a:r>
            <a:r>
              <a:rPr sz="2000" b="1" spc="-10" dirty="0">
                <a:latin typeface="Times New Roman"/>
                <a:cs typeface="Times New Roman"/>
              </a:rPr>
              <a:t>неподання  </a:t>
            </a:r>
            <a:r>
              <a:rPr sz="2000" b="1" dirty="0">
                <a:latin typeface="Times New Roman"/>
                <a:cs typeface="Times New Roman"/>
              </a:rPr>
              <a:t>декларації </a:t>
            </a:r>
            <a:r>
              <a:rPr sz="2000" b="1" spc="-5" dirty="0">
                <a:latin typeface="Times New Roman"/>
                <a:cs typeface="Times New Roman"/>
              </a:rPr>
              <a:t>або </a:t>
            </a:r>
            <a:r>
              <a:rPr sz="2000" b="1" spc="-10" dirty="0">
                <a:latin typeface="Times New Roman"/>
                <a:cs typeface="Times New Roman"/>
              </a:rPr>
              <a:t>виявлення </a:t>
            </a:r>
            <a:r>
              <a:rPr sz="2000" b="1" dirty="0">
                <a:latin typeface="Times New Roman"/>
                <a:cs typeface="Times New Roman"/>
              </a:rPr>
              <a:t>у</a:t>
            </a:r>
            <a:r>
              <a:rPr sz="2000" b="1" spc="-9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ній</a:t>
            </a:r>
            <a:endParaRPr sz="2000">
              <a:latin typeface="Times New Roman"/>
              <a:cs typeface="Times New Roman"/>
            </a:endParaRPr>
          </a:p>
          <a:p>
            <a:pPr marL="12065" marR="5080" indent="1905" algn="ctr">
              <a:lnSpc>
                <a:spcPct val="100000"/>
              </a:lnSpc>
            </a:pPr>
            <a:r>
              <a:rPr sz="2000" b="1" spc="-10" dirty="0">
                <a:latin typeface="Times New Roman"/>
                <a:cs typeface="Times New Roman"/>
              </a:rPr>
              <a:t>недостовірних відомостей суб'єкт  </a:t>
            </a:r>
            <a:r>
              <a:rPr sz="2000" b="1" spc="-5" dirty="0">
                <a:latin typeface="Times New Roman"/>
                <a:cs typeface="Times New Roman"/>
              </a:rPr>
              <a:t>декларування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зобов'язаний</a:t>
            </a:r>
            <a:r>
              <a:rPr sz="2000" b="1" spc="-10" dirty="0">
                <a:latin typeface="Times New Roman"/>
                <a:cs typeface="Times New Roman"/>
              </a:rPr>
              <a:t> </a:t>
            </a:r>
            <a:r>
              <a:rPr sz="2000" b="1" spc="-25" dirty="0">
                <a:latin typeface="Times New Roman"/>
                <a:cs typeface="Times New Roman"/>
              </a:rPr>
              <a:t>подати  </a:t>
            </a:r>
            <a:r>
              <a:rPr sz="2000" b="1" spc="-10" dirty="0">
                <a:latin typeface="Times New Roman"/>
                <a:cs typeface="Times New Roman"/>
              </a:rPr>
              <a:t>відповідну </a:t>
            </a:r>
            <a:r>
              <a:rPr sz="2000" b="1" spc="-5" dirty="0">
                <a:latin typeface="Times New Roman"/>
                <a:cs typeface="Times New Roman"/>
              </a:rPr>
              <a:t>декларацію </a:t>
            </a:r>
            <a:r>
              <a:rPr sz="2000" b="1" dirty="0">
                <a:latin typeface="Times New Roman"/>
                <a:cs typeface="Times New Roman"/>
              </a:rPr>
              <a:t>з  </a:t>
            </a:r>
            <a:r>
              <a:rPr sz="2000" b="1" spc="-10" dirty="0">
                <a:latin typeface="Times New Roman"/>
                <a:cs typeface="Times New Roman"/>
              </a:rPr>
              <a:t>достовірними</a:t>
            </a:r>
            <a:r>
              <a:rPr sz="2000" b="1" spc="-3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відомостями.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35736" y="0"/>
            <a:ext cx="8208645" cy="6858000"/>
            <a:chOff x="935736" y="0"/>
            <a:chExt cx="8208645" cy="6858000"/>
          </a:xfrm>
        </p:grpSpPr>
        <p:sp>
          <p:nvSpPr>
            <p:cNvPr id="3" name="object 3"/>
            <p:cNvSpPr/>
            <p:nvPr/>
          </p:nvSpPr>
          <p:spPr>
            <a:xfrm>
              <a:off x="4979670" y="4044315"/>
              <a:ext cx="2214880" cy="2179955"/>
            </a:xfrm>
            <a:custGeom>
              <a:avLst/>
              <a:gdLst/>
              <a:ahLst/>
              <a:cxnLst/>
              <a:rect l="l" t="t" r="r" b="b"/>
              <a:pathLst>
                <a:path w="2214879" h="2179954">
                  <a:moveTo>
                    <a:pt x="1197864" y="0"/>
                  </a:moveTo>
                  <a:lnTo>
                    <a:pt x="1016507" y="0"/>
                  </a:lnTo>
                  <a:lnTo>
                    <a:pt x="977010" y="223393"/>
                  </a:lnTo>
                  <a:lnTo>
                    <a:pt x="925837" y="232436"/>
                  </a:lnTo>
                  <a:lnTo>
                    <a:pt x="875376" y="244408"/>
                  </a:lnTo>
                  <a:lnTo>
                    <a:pt x="825751" y="259265"/>
                  </a:lnTo>
                  <a:lnTo>
                    <a:pt x="777084" y="276967"/>
                  </a:lnTo>
                  <a:lnTo>
                    <a:pt x="729496" y="297469"/>
                  </a:lnTo>
                  <a:lnTo>
                    <a:pt x="683110" y="320731"/>
                  </a:lnTo>
                  <a:lnTo>
                    <a:pt x="638047" y="346710"/>
                  </a:lnTo>
                  <a:lnTo>
                    <a:pt x="464312" y="200787"/>
                  </a:lnTo>
                  <a:lnTo>
                    <a:pt x="325374" y="317246"/>
                  </a:lnTo>
                  <a:lnTo>
                    <a:pt x="438657" y="513842"/>
                  </a:lnTo>
                  <a:lnTo>
                    <a:pt x="405281" y="553640"/>
                  </a:lnTo>
                  <a:lnTo>
                    <a:pt x="374324" y="595234"/>
                  </a:lnTo>
                  <a:lnTo>
                    <a:pt x="345858" y="638505"/>
                  </a:lnTo>
                  <a:lnTo>
                    <a:pt x="319953" y="683336"/>
                  </a:lnTo>
                  <a:lnTo>
                    <a:pt x="296680" y="729608"/>
                  </a:lnTo>
                  <a:lnTo>
                    <a:pt x="276112" y="777205"/>
                  </a:lnTo>
                  <a:lnTo>
                    <a:pt x="258317" y="826008"/>
                  </a:lnTo>
                  <a:lnTo>
                    <a:pt x="31495" y="826008"/>
                  </a:lnTo>
                  <a:lnTo>
                    <a:pt x="0" y="1004443"/>
                  </a:lnTo>
                  <a:lnTo>
                    <a:pt x="213105" y="1082040"/>
                  </a:lnTo>
                  <a:lnTo>
                    <a:pt x="213148" y="1134013"/>
                  </a:lnTo>
                  <a:lnTo>
                    <a:pt x="216199" y="1185780"/>
                  </a:lnTo>
                  <a:lnTo>
                    <a:pt x="222233" y="1237211"/>
                  </a:lnTo>
                  <a:lnTo>
                    <a:pt x="231226" y="1288178"/>
                  </a:lnTo>
                  <a:lnTo>
                    <a:pt x="243154" y="1338552"/>
                  </a:lnTo>
                  <a:lnTo>
                    <a:pt x="257992" y="1388204"/>
                  </a:lnTo>
                  <a:lnTo>
                    <a:pt x="275716" y="1437005"/>
                  </a:lnTo>
                  <a:lnTo>
                    <a:pt x="101980" y="1582940"/>
                  </a:lnTo>
                  <a:lnTo>
                    <a:pt x="192785" y="1739912"/>
                  </a:lnTo>
                  <a:lnTo>
                    <a:pt x="405891" y="1662239"/>
                  </a:lnTo>
                  <a:lnTo>
                    <a:pt x="439341" y="1702018"/>
                  </a:lnTo>
                  <a:lnTo>
                    <a:pt x="474963" y="1739712"/>
                  </a:lnTo>
                  <a:lnTo>
                    <a:pt x="512660" y="1775236"/>
                  </a:lnTo>
                  <a:lnTo>
                    <a:pt x="552335" y="1808506"/>
                  </a:lnTo>
                  <a:lnTo>
                    <a:pt x="593889" y="1839438"/>
                  </a:lnTo>
                  <a:lnTo>
                    <a:pt x="637224" y="1867948"/>
                  </a:lnTo>
                  <a:lnTo>
                    <a:pt x="682243" y="1893951"/>
                  </a:lnTo>
                  <a:lnTo>
                    <a:pt x="642874" y="2117369"/>
                  </a:lnTo>
                  <a:lnTo>
                    <a:pt x="813434" y="2179383"/>
                  </a:lnTo>
                  <a:lnTo>
                    <a:pt x="926845" y="1982876"/>
                  </a:lnTo>
                  <a:lnTo>
                    <a:pt x="978049" y="1991871"/>
                  </a:lnTo>
                  <a:lnTo>
                    <a:pt x="1029575" y="1997867"/>
                  </a:lnTo>
                  <a:lnTo>
                    <a:pt x="1081294" y="2000865"/>
                  </a:lnTo>
                  <a:lnTo>
                    <a:pt x="1133077" y="2000865"/>
                  </a:lnTo>
                  <a:lnTo>
                    <a:pt x="1184796" y="1997867"/>
                  </a:lnTo>
                  <a:lnTo>
                    <a:pt x="1236322" y="1991871"/>
                  </a:lnTo>
                  <a:lnTo>
                    <a:pt x="1287526" y="1982876"/>
                  </a:lnTo>
                  <a:lnTo>
                    <a:pt x="1400937" y="2179383"/>
                  </a:lnTo>
                  <a:lnTo>
                    <a:pt x="1571498" y="2117369"/>
                  </a:lnTo>
                  <a:lnTo>
                    <a:pt x="1532127" y="1893951"/>
                  </a:lnTo>
                  <a:lnTo>
                    <a:pt x="1577147" y="1867948"/>
                  </a:lnTo>
                  <a:lnTo>
                    <a:pt x="1620482" y="1839438"/>
                  </a:lnTo>
                  <a:lnTo>
                    <a:pt x="1662036" y="1808506"/>
                  </a:lnTo>
                  <a:lnTo>
                    <a:pt x="1701711" y="1775236"/>
                  </a:lnTo>
                  <a:lnTo>
                    <a:pt x="1739408" y="1739712"/>
                  </a:lnTo>
                  <a:lnTo>
                    <a:pt x="1775030" y="1702018"/>
                  </a:lnTo>
                  <a:lnTo>
                    <a:pt x="1808479" y="1662239"/>
                  </a:lnTo>
                  <a:lnTo>
                    <a:pt x="2021585" y="1739912"/>
                  </a:lnTo>
                  <a:lnTo>
                    <a:pt x="2112390" y="1582940"/>
                  </a:lnTo>
                  <a:lnTo>
                    <a:pt x="1938654" y="1437005"/>
                  </a:lnTo>
                  <a:lnTo>
                    <a:pt x="1956379" y="1388204"/>
                  </a:lnTo>
                  <a:lnTo>
                    <a:pt x="1971217" y="1338552"/>
                  </a:lnTo>
                  <a:lnTo>
                    <a:pt x="1983145" y="1288178"/>
                  </a:lnTo>
                  <a:lnTo>
                    <a:pt x="1992138" y="1237211"/>
                  </a:lnTo>
                  <a:lnTo>
                    <a:pt x="1998172" y="1185780"/>
                  </a:lnTo>
                  <a:lnTo>
                    <a:pt x="2001223" y="1134013"/>
                  </a:lnTo>
                  <a:lnTo>
                    <a:pt x="2001265" y="1082040"/>
                  </a:lnTo>
                  <a:lnTo>
                    <a:pt x="2214372" y="1004443"/>
                  </a:lnTo>
                  <a:lnTo>
                    <a:pt x="2182876" y="826008"/>
                  </a:lnTo>
                  <a:lnTo>
                    <a:pt x="1956053" y="826008"/>
                  </a:lnTo>
                  <a:lnTo>
                    <a:pt x="1938259" y="777205"/>
                  </a:lnTo>
                  <a:lnTo>
                    <a:pt x="1917691" y="729608"/>
                  </a:lnTo>
                  <a:lnTo>
                    <a:pt x="1894418" y="683336"/>
                  </a:lnTo>
                  <a:lnTo>
                    <a:pt x="1868513" y="638505"/>
                  </a:lnTo>
                  <a:lnTo>
                    <a:pt x="1840047" y="595234"/>
                  </a:lnTo>
                  <a:lnTo>
                    <a:pt x="1809090" y="553640"/>
                  </a:lnTo>
                  <a:lnTo>
                    <a:pt x="1775713" y="513842"/>
                  </a:lnTo>
                  <a:lnTo>
                    <a:pt x="1888998" y="317246"/>
                  </a:lnTo>
                  <a:lnTo>
                    <a:pt x="1750059" y="200787"/>
                  </a:lnTo>
                  <a:lnTo>
                    <a:pt x="1576324" y="346710"/>
                  </a:lnTo>
                  <a:lnTo>
                    <a:pt x="1531261" y="320731"/>
                  </a:lnTo>
                  <a:lnTo>
                    <a:pt x="1484875" y="297469"/>
                  </a:lnTo>
                  <a:lnTo>
                    <a:pt x="1437287" y="276967"/>
                  </a:lnTo>
                  <a:lnTo>
                    <a:pt x="1388620" y="259265"/>
                  </a:lnTo>
                  <a:lnTo>
                    <a:pt x="1338995" y="244408"/>
                  </a:lnTo>
                  <a:lnTo>
                    <a:pt x="1288534" y="232436"/>
                  </a:lnTo>
                  <a:lnTo>
                    <a:pt x="1237360" y="223393"/>
                  </a:lnTo>
                  <a:lnTo>
                    <a:pt x="1197864" y="0"/>
                  </a:lnTo>
                  <a:close/>
                </a:path>
              </a:pathLst>
            </a:custGeom>
            <a:solidFill>
              <a:srgbClr val="3891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979670" y="4044315"/>
              <a:ext cx="2214880" cy="2179955"/>
            </a:xfrm>
            <a:custGeom>
              <a:avLst/>
              <a:gdLst/>
              <a:ahLst/>
              <a:cxnLst/>
              <a:rect l="l" t="t" r="r" b="b"/>
              <a:pathLst>
                <a:path w="2214879" h="2179954">
                  <a:moveTo>
                    <a:pt x="1576324" y="346710"/>
                  </a:moveTo>
                  <a:lnTo>
                    <a:pt x="1750059" y="200787"/>
                  </a:lnTo>
                  <a:lnTo>
                    <a:pt x="1888998" y="317246"/>
                  </a:lnTo>
                  <a:lnTo>
                    <a:pt x="1775713" y="513842"/>
                  </a:lnTo>
                  <a:lnTo>
                    <a:pt x="1809090" y="553640"/>
                  </a:lnTo>
                  <a:lnTo>
                    <a:pt x="1840047" y="595234"/>
                  </a:lnTo>
                  <a:lnTo>
                    <a:pt x="1868513" y="638505"/>
                  </a:lnTo>
                  <a:lnTo>
                    <a:pt x="1894418" y="683336"/>
                  </a:lnTo>
                  <a:lnTo>
                    <a:pt x="1917691" y="729608"/>
                  </a:lnTo>
                  <a:lnTo>
                    <a:pt x="1938259" y="777205"/>
                  </a:lnTo>
                  <a:lnTo>
                    <a:pt x="1956053" y="826008"/>
                  </a:lnTo>
                  <a:lnTo>
                    <a:pt x="2182876" y="826008"/>
                  </a:lnTo>
                  <a:lnTo>
                    <a:pt x="2214372" y="1004443"/>
                  </a:lnTo>
                  <a:lnTo>
                    <a:pt x="2001265" y="1082040"/>
                  </a:lnTo>
                  <a:lnTo>
                    <a:pt x="2001223" y="1134013"/>
                  </a:lnTo>
                  <a:lnTo>
                    <a:pt x="1998172" y="1185780"/>
                  </a:lnTo>
                  <a:lnTo>
                    <a:pt x="1992138" y="1237211"/>
                  </a:lnTo>
                  <a:lnTo>
                    <a:pt x="1983145" y="1288178"/>
                  </a:lnTo>
                  <a:lnTo>
                    <a:pt x="1971217" y="1338552"/>
                  </a:lnTo>
                  <a:lnTo>
                    <a:pt x="1956379" y="1388204"/>
                  </a:lnTo>
                  <a:lnTo>
                    <a:pt x="1938654" y="1437005"/>
                  </a:lnTo>
                  <a:lnTo>
                    <a:pt x="2112390" y="1582940"/>
                  </a:lnTo>
                  <a:lnTo>
                    <a:pt x="2021585" y="1739912"/>
                  </a:lnTo>
                  <a:lnTo>
                    <a:pt x="1808479" y="1662239"/>
                  </a:lnTo>
                  <a:lnTo>
                    <a:pt x="1775030" y="1702018"/>
                  </a:lnTo>
                  <a:lnTo>
                    <a:pt x="1739408" y="1739712"/>
                  </a:lnTo>
                  <a:lnTo>
                    <a:pt x="1701711" y="1775236"/>
                  </a:lnTo>
                  <a:lnTo>
                    <a:pt x="1662036" y="1808506"/>
                  </a:lnTo>
                  <a:lnTo>
                    <a:pt x="1620482" y="1839438"/>
                  </a:lnTo>
                  <a:lnTo>
                    <a:pt x="1577147" y="1867948"/>
                  </a:lnTo>
                  <a:lnTo>
                    <a:pt x="1532127" y="1893951"/>
                  </a:lnTo>
                  <a:lnTo>
                    <a:pt x="1571498" y="2117369"/>
                  </a:lnTo>
                  <a:lnTo>
                    <a:pt x="1400937" y="2179383"/>
                  </a:lnTo>
                  <a:lnTo>
                    <a:pt x="1287526" y="1982876"/>
                  </a:lnTo>
                  <a:lnTo>
                    <a:pt x="1236322" y="1991871"/>
                  </a:lnTo>
                  <a:lnTo>
                    <a:pt x="1184796" y="1997867"/>
                  </a:lnTo>
                  <a:lnTo>
                    <a:pt x="1133077" y="2000865"/>
                  </a:lnTo>
                  <a:lnTo>
                    <a:pt x="1081294" y="2000865"/>
                  </a:lnTo>
                  <a:lnTo>
                    <a:pt x="1029575" y="1997867"/>
                  </a:lnTo>
                  <a:lnTo>
                    <a:pt x="978049" y="1991871"/>
                  </a:lnTo>
                  <a:lnTo>
                    <a:pt x="926845" y="1982876"/>
                  </a:lnTo>
                  <a:lnTo>
                    <a:pt x="813434" y="2179383"/>
                  </a:lnTo>
                  <a:lnTo>
                    <a:pt x="642874" y="2117369"/>
                  </a:lnTo>
                  <a:lnTo>
                    <a:pt x="682243" y="1893951"/>
                  </a:lnTo>
                  <a:lnTo>
                    <a:pt x="637224" y="1867948"/>
                  </a:lnTo>
                  <a:lnTo>
                    <a:pt x="593889" y="1839438"/>
                  </a:lnTo>
                  <a:lnTo>
                    <a:pt x="552335" y="1808506"/>
                  </a:lnTo>
                  <a:lnTo>
                    <a:pt x="512660" y="1775236"/>
                  </a:lnTo>
                  <a:lnTo>
                    <a:pt x="474963" y="1739712"/>
                  </a:lnTo>
                  <a:lnTo>
                    <a:pt x="439341" y="1702018"/>
                  </a:lnTo>
                  <a:lnTo>
                    <a:pt x="405891" y="1662239"/>
                  </a:lnTo>
                  <a:lnTo>
                    <a:pt x="192785" y="1739912"/>
                  </a:lnTo>
                  <a:lnTo>
                    <a:pt x="101980" y="1582940"/>
                  </a:lnTo>
                  <a:lnTo>
                    <a:pt x="275716" y="1437005"/>
                  </a:lnTo>
                  <a:lnTo>
                    <a:pt x="257992" y="1388204"/>
                  </a:lnTo>
                  <a:lnTo>
                    <a:pt x="243154" y="1338552"/>
                  </a:lnTo>
                  <a:lnTo>
                    <a:pt x="231226" y="1288178"/>
                  </a:lnTo>
                  <a:lnTo>
                    <a:pt x="222233" y="1237211"/>
                  </a:lnTo>
                  <a:lnTo>
                    <a:pt x="216199" y="1185780"/>
                  </a:lnTo>
                  <a:lnTo>
                    <a:pt x="213148" y="1134013"/>
                  </a:lnTo>
                  <a:lnTo>
                    <a:pt x="213105" y="1082040"/>
                  </a:lnTo>
                  <a:lnTo>
                    <a:pt x="0" y="1004443"/>
                  </a:lnTo>
                  <a:lnTo>
                    <a:pt x="31495" y="826008"/>
                  </a:lnTo>
                  <a:lnTo>
                    <a:pt x="258317" y="826008"/>
                  </a:lnTo>
                  <a:lnTo>
                    <a:pt x="276112" y="777205"/>
                  </a:lnTo>
                  <a:lnTo>
                    <a:pt x="296680" y="729608"/>
                  </a:lnTo>
                  <a:lnTo>
                    <a:pt x="319953" y="683336"/>
                  </a:lnTo>
                  <a:lnTo>
                    <a:pt x="345858" y="638505"/>
                  </a:lnTo>
                  <a:lnTo>
                    <a:pt x="374324" y="595234"/>
                  </a:lnTo>
                  <a:lnTo>
                    <a:pt x="405281" y="553640"/>
                  </a:lnTo>
                  <a:lnTo>
                    <a:pt x="438657" y="513842"/>
                  </a:lnTo>
                  <a:lnTo>
                    <a:pt x="325374" y="317246"/>
                  </a:lnTo>
                  <a:lnTo>
                    <a:pt x="464312" y="200787"/>
                  </a:lnTo>
                  <a:lnTo>
                    <a:pt x="638047" y="346710"/>
                  </a:lnTo>
                  <a:lnTo>
                    <a:pt x="683110" y="320731"/>
                  </a:lnTo>
                  <a:lnTo>
                    <a:pt x="729496" y="297469"/>
                  </a:lnTo>
                  <a:lnTo>
                    <a:pt x="777084" y="276967"/>
                  </a:lnTo>
                  <a:lnTo>
                    <a:pt x="825751" y="259265"/>
                  </a:lnTo>
                  <a:lnTo>
                    <a:pt x="875376" y="244408"/>
                  </a:lnTo>
                  <a:lnTo>
                    <a:pt x="925837" y="232436"/>
                  </a:lnTo>
                  <a:lnTo>
                    <a:pt x="977010" y="223393"/>
                  </a:lnTo>
                  <a:lnTo>
                    <a:pt x="1016507" y="0"/>
                  </a:lnTo>
                  <a:lnTo>
                    <a:pt x="1197864" y="0"/>
                  </a:lnTo>
                  <a:lnTo>
                    <a:pt x="1237360" y="223393"/>
                  </a:lnTo>
                  <a:lnTo>
                    <a:pt x="1288534" y="232436"/>
                  </a:lnTo>
                  <a:lnTo>
                    <a:pt x="1338995" y="244408"/>
                  </a:lnTo>
                  <a:lnTo>
                    <a:pt x="1388620" y="259265"/>
                  </a:lnTo>
                  <a:lnTo>
                    <a:pt x="1437287" y="276967"/>
                  </a:lnTo>
                  <a:lnTo>
                    <a:pt x="1484875" y="297469"/>
                  </a:lnTo>
                  <a:lnTo>
                    <a:pt x="1531261" y="320731"/>
                  </a:lnTo>
                  <a:lnTo>
                    <a:pt x="1576324" y="346710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750183" y="3524884"/>
              <a:ext cx="1464310" cy="1588770"/>
            </a:xfrm>
            <a:custGeom>
              <a:avLst/>
              <a:gdLst/>
              <a:ahLst/>
              <a:cxnLst/>
              <a:rect l="l" t="t" r="r" b="b"/>
              <a:pathLst>
                <a:path w="1464310" h="1588770">
                  <a:moveTo>
                    <a:pt x="820165" y="0"/>
                  </a:moveTo>
                  <a:lnTo>
                    <a:pt x="643636" y="0"/>
                  </a:lnTo>
                  <a:lnTo>
                    <a:pt x="586231" y="243966"/>
                  </a:lnTo>
                  <a:lnTo>
                    <a:pt x="538161" y="258970"/>
                  </a:lnTo>
                  <a:lnTo>
                    <a:pt x="491781" y="278101"/>
                  </a:lnTo>
                  <a:lnTo>
                    <a:pt x="447341" y="301212"/>
                  </a:lnTo>
                  <a:lnTo>
                    <a:pt x="405092" y="328153"/>
                  </a:lnTo>
                  <a:lnTo>
                    <a:pt x="365284" y="358778"/>
                  </a:lnTo>
                  <a:lnTo>
                    <a:pt x="328167" y="392938"/>
                  </a:lnTo>
                  <a:lnTo>
                    <a:pt x="88264" y="320675"/>
                  </a:lnTo>
                  <a:lnTo>
                    <a:pt x="0" y="473582"/>
                  </a:lnTo>
                  <a:lnTo>
                    <a:pt x="182625" y="645159"/>
                  </a:lnTo>
                  <a:lnTo>
                    <a:pt x="171566" y="694323"/>
                  </a:lnTo>
                  <a:lnTo>
                    <a:pt x="164930" y="744078"/>
                  </a:lnTo>
                  <a:lnTo>
                    <a:pt x="162718" y="794131"/>
                  </a:lnTo>
                  <a:lnTo>
                    <a:pt x="164930" y="844183"/>
                  </a:lnTo>
                  <a:lnTo>
                    <a:pt x="171566" y="893938"/>
                  </a:lnTo>
                  <a:lnTo>
                    <a:pt x="182625" y="943101"/>
                  </a:lnTo>
                  <a:lnTo>
                    <a:pt x="0" y="1114678"/>
                  </a:lnTo>
                  <a:lnTo>
                    <a:pt x="88264" y="1267587"/>
                  </a:lnTo>
                  <a:lnTo>
                    <a:pt x="328167" y="1195323"/>
                  </a:lnTo>
                  <a:lnTo>
                    <a:pt x="365284" y="1229483"/>
                  </a:lnTo>
                  <a:lnTo>
                    <a:pt x="405092" y="1260108"/>
                  </a:lnTo>
                  <a:lnTo>
                    <a:pt x="447341" y="1287049"/>
                  </a:lnTo>
                  <a:lnTo>
                    <a:pt x="491781" y="1310160"/>
                  </a:lnTo>
                  <a:lnTo>
                    <a:pt x="538161" y="1329291"/>
                  </a:lnTo>
                  <a:lnTo>
                    <a:pt x="586231" y="1344295"/>
                  </a:lnTo>
                  <a:lnTo>
                    <a:pt x="643636" y="1588262"/>
                  </a:lnTo>
                  <a:lnTo>
                    <a:pt x="820165" y="1588262"/>
                  </a:lnTo>
                  <a:lnTo>
                    <a:pt x="877569" y="1344295"/>
                  </a:lnTo>
                  <a:lnTo>
                    <a:pt x="925640" y="1329291"/>
                  </a:lnTo>
                  <a:lnTo>
                    <a:pt x="972020" y="1310160"/>
                  </a:lnTo>
                  <a:lnTo>
                    <a:pt x="1016460" y="1287049"/>
                  </a:lnTo>
                  <a:lnTo>
                    <a:pt x="1058709" y="1260108"/>
                  </a:lnTo>
                  <a:lnTo>
                    <a:pt x="1098517" y="1229483"/>
                  </a:lnTo>
                  <a:lnTo>
                    <a:pt x="1135633" y="1195323"/>
                  </a:lnTo>
                  <a:lnTo>
                    <a:pt x="1375537" y="1267587"/>
                  </a:lnTo>
                  <a:lnTo>
                    <a:pt x="1463802" y="1114678"/>
                  </a:lnTo>
                  <a:lnTo>
                    <a:pt x="1281176" y="943101"/>
                  </a:lnTo>
                  <a:lnTo>
                    <a:pt x="1292182" y="893938"/>
                  </a:lnTo>
                  <a:lnTo>
                    <a:pt x="1298786" y="844183"/>
                  </a:lnTo>
                  <a:lnTo>
                    <a:pt x="1300988" y="794130"/>
                  </a:lnTo>
                  <a:lnTo>
                    <a:pt x="1298786" y="744078"/>
                  </a:lnTo>
                  <a:lnTo>
                    <a:pt x="1292182" y="694323"/>
                  </a:lnTo>
                  <a:lnTo>
                    <a:pt x="1281176" y="645159"/>
                  </a:lnTo>
                  <a:lnTo>
                    <a:pt x="1463802" y="473582"/>
                  </a:lnTo>
                  <a:lnTo>
                    <a:pt x="1375537" y="320675"/>
                  </a:lnTo>
                  <a:lnTo>
                    <a:pt x="1135633" y="392938"/>
                  </a:lnTo>
                  <a:lnTo>
                    <a:pt x="1098517" y="358778"/>
                  </a:lnTo>
                  <a:lnTo>
                    <a:pt x="1058709" y="328153"/>
                  </a:lnTo>
                  <a:lnTo>
                    <a:pt x="1016460" y="301212"/>
                  </a:lnTo>
                  <a:lnTo>
                    <a:pt x="972020" y="278101"/>
                  </a:lnTo>
                  <a:lnTo>
                    <a:pt x="925640" y="258970"/>
                  </a:lnTo>
                  <a:lnTo>
                    <a:pt x="877569" y="243966"/>
                  </a:lnTo>
                  <a:lnTo>
                    <a:pt x="820165" y="0"/>
                  </a:lnTo>
                  <a:close/>
                </a:path>
              </a:pathLst>
            </a:custGeom>
            <a:solidFill>
              <a:srgbClr val="3891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750183" y="3524884"/>
              <a:ext cx="1464310" cy="1588770"/>
            </a:xfrm>
            <a:custGeom>
              <a:avLst/>
              <a:gdLst/>
              <a:ahLst/>
              <a:cxnLst/>
              <a:rect l="l" t="t" r="r" b="b"/>
              <a:pathLst>
                <a:path w="1464310" h="1588770">
                  <a:moveTo>
                    <a:pt x="1135633" y="392938"/>
                  </a:moveTo>
                  <a:lnTo>
                    <a:pt x="1375537" y="320675"/>
                  </a:lnTo>
                  <a:lnTo>
                    <a:pt x="1463802" y="473582"/>
                  </a:lnTo>
                  <a:lnTo>
                    <a:pt x="1281176" y="645159"/>
                  </a:lnTo>
                  <a:lnTo>
                    <a:pt x="1292182" y="694323"/>
                  </a:lnTo>
                  <a:lnTo>
                    <a:pt x="1298786" y="744078"/>
                  </a:lnTo>
                  <a:lnTo>
                    <a:pt x="1300988" y="794130"/>
                  </a:lnTo>
                  <a:lnTo>
                    <a:pt x="1298786" y="844183"/>
                  </a:lnTo>
                  <a:lnTo>
                    <a:pt x="1292182" y="893938"/>
                  </a:lnTo>
                  <a:lnTo>
                    <a:pt x="1281176" y="943101"/>
                  </a:lnTo>
                  <a:lnTo>
                    <a:pt x="1463802" y="1114678"/>
                  </a:lnTo>
                  <a:lnTo>
                    <a:pt x="1375537" y="1267587"/>
                  </a:lnTo>
                  <a:lnTo>
                    <a:pt x="1135633" y="1195323"/>
                  </a:lnTo>
                  <a:lnTo>
                    <a:pt x="1098517" y="1229483"/>
                  </a:lnTo>
                  <a:lnTo>
                    <a:pt x="1058709" y="1260108"/>
                  </a:lnTo>
                  <a:lnTo>
                    <a:pt x="1016460" y="1287049"/>
                  </a:lnTo>
                  <a:lnTo>
                    <a:pt x="972020" y="1310160"/>
                  </a:lnTo>
                  <a:lnTo>
                    <a:pt x="925640" y="1329291"/>
                  </a:lnTo>
                  <a:lnTo>
                    <a:pt x="877569" y="1344295"/>
                  </a:lnTo>
                  <a:lnTo>
                    <a:pt x="820165" y="1588262"/>
                  </a:lnTo>
                  <a:lnTo>
                    <a:pt x="643636" y="1588262"/>
                  </a:lnTo>
                  <a:lnTo>
                    <a:pt x="586231" y="1344295"/>
                  </a:lnTo>
                  <a:lnTo>
                    <a:pt x="538161" y="1329291"/>
                  </a:lnTo>
                  <a:lnTo>
                    <a:pt x="491781" y="1310160"/>
                  </a:lnTo>
                  <a:lnTo>
                    <a:pt x="447341" y="1287049"/>
                  </a:lnTo>
                  <a:lnTo>
                    <a:pt x="405092" y="1260108"/>
                  </a:lnTo>
                  <a:lnTo>
                    <a:pt x="365284" y="1229483"/>
                  </a:lnTo>
                  <a:lnTo>
                    <a:pt x="328167" y="1195323"/>
                  </a:lnTo>
                  <a:lnTo>
                    <a:pt x="88264" y="1267587"/>
                  </a:lnTo>
                  <a:lnTo>
                    <a:pt x="0" y="1114678"/>
                  </a:lnTo>
                  <a:lnTo>
                    <a:pt x="182625" y="943101"/>
                  </a:lnTo>
                  <a:lnTo>
                    <a:pt x="171566" y="893938"/>
                  </a:lnTo>
                  <a:lnTo>
                    <a:pt x="164930" y="844183"/>
                  </a:lnTo>
                  <a:lnTo>
                    <a:pt x="162718" y="794131"/>
                  </a:lnTo>
                  <a:lnTo>
                    <a:pt x="164930" y="744078"/>
                  </a:lnTo>
                  <a:lnTo>
                    <a:pt x="171566" y="694323"/>
                  </a:lnTo>
                  <a:lnTo>
                    <a:pt x="182625" y="645159"/>
                  </a:lnTo>
                  <a:lnTo>
                    <a:pt x="0" y="473582"/>
                  </a:lnTo>
                  <a:lnTo>
                    <a:pt x="88264" y="320675"/>
                  </a:lnTo>
                  <a:lnTo>
                    <a:pt x="328167" y="392938"/>
                  </a:lnTo>
                  <a:lnTo>
                    <a:pt x="365284" y="358778"/>
                  </a:lnTo>
                  <a:lnTo>
                    <a:pt x="405092" y="328153"/>
                  </a:lnTo>
                  <a:lnTo>
                    <a:pt x="447341" y="301212"/>
                  </a:lnTo>
                  <a:lnTo>
                    <a:pt x="491781" y="278101"/>
                  </a:lnTo>
                  <a:lnTo>
                    <a:pt x="538161" y="258970"/>
                  </a:lnTo>
                  <a:lnTo>
                    <a:pt x="586231" y="243966"/>
                  </a:lnTo>
                  <a:lnTo>
                    <a:pt x="643636" y="0"/>
                  </a:lnTo>
                  <a:lnTo>
                    <a:pt x="820165" y="0"/>
                  </a:lnTo>
                  <a:lnTo>
                    <a:pt x="877569" y="243966"/>
                  </a:lnTo>
                  <a:lnTo>
                    <a:pt x="925640" y="258970"/>
                  </a:lnTo>
                  <a:lnTo>
                    <a:pt x="972020" y="278101"/>
                  </a:lnTo>
                  <a:lnTo>
                    <a:pt x="1016460" y="301212"/>
                  </a:lnTo>
                  <a:lnTo>
                    <a:pt x="1058709" y="328153"/>
                  </a:lnTo>
                  <a:lnTo>
                    <a:pt x="1098517" y="358778"/>
                  </a:lnTo>
                  <a:lnTo>
                    <a:pt x="1135633" y="392938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4313682" y="3867353"/>
            <a:ext cx="33718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50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480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588509" y="2393823"/>
            <a:ext cx="1572895" cy="1572895"/>
            <a:chOff x="4588509" y="2393823"/>
            <a:chExt cx="1572895" cy="1572895"/>
          </a:xfrm>
        </p:grpSpPr>
        <p:sp>
          <p:nvSpPr>
            <p:cNvPr id="9" name="object 9"/>
            <p:cNvSpPr/>
            <p:nvPr/>
          </p:nvSpPr>
          <p:spPr>
            <a:xfrm>
              <a:off x="4601209" y="2406523"/>
              <a:ext cx="1547495" cy="1547495"/>
            </a:xfrm>
            <a:custGeom>
              <a:avLst/>
              <a:gdLst/>
              <a:ahLst/>
              <a:cxnLst/>
              <a:rect l="l" t="t" r="r" b="b"/>
              <a:pathLst>
                <a:path w="1547495" h="1547495">
                  <a:moveTo>
                    <a:pt x="655954" y="0"/>
                  </a:moveTo>
                  <a:lnTo>
                    <a:pt x="488823" y="44703"/>
                  </a:lnTo>
                  <a:lnTo>
                    <a:pt x="496442" y="290067"/>
                  </a:lnTo>
                  <a:lnTo>
                    <a:pt x="454768" y="316502"/>
                  </a:lnTo>
                  <a:lnTo>
                    <a:pt x="415732" y="346394"/>
                  </a:lnTo>
                  <a:lnTo>
                    <a:pt x="379539" y="379539"/>
                  </a:lnTo>
                  <a:lnTo>
                    <a:pt x="346394" y="415732"/>
                  </a:lnTo>
                  <a:lnTo>
                    <a:pt x="316502" y="454768"/>
                  </a:lnTo>
                  <a:lnTo>
                    <a:pt x="290067" y="496442"/>
                  </a:lnTo>
                  <a:lnTo>
                    <a:pt x="44830" y="488823"/>
                  </a:lnTo>
                  <a:lnTo>
                    <a:pt x="0" y="655954"/>
                  </a:lnTo>
                  <a:lnTo>
                    <a:pt x="216280" y="772032"/>
                  </a:lnTo>
                  <a:lnTo>
                    <a:pt x="218288" y="821324"/>
                  </a:lnTo>
                  <a:lnTo>
                    <a:pt x="224639" y="870076"/>
                  </a:lnTo>
                  <a:lnTo>
                    <a:pt x="235251" y="918003"/>
                  </a:lnTo>
                  <a:lnTo>
                    <a:pt x="250044" y="964818"/>
                  </a:lnTo>
                  <a:lnTo>
                    <a:pt x="268936" y="1010237"/>
                  </a:lnTo>
                  <a:lnTo>
                    <a:pt x="291845" y="1053973"/>
                  </a:lnTo>
                  <a:lnTo>
                    <a:pt x="162560" y="1262507"/>
                  </a:lnTo>
                  <a:lnTo>
                    <a:pt x="284861" y="1384808"/>
                  </a:lnTo>
                  <a:lnTo>
                    <a:pt x="493522" y="1255649"/>
                  </a:lnTo>
                  <a:lnTo>
                    <a:pt x="537248" y="1278550"/>
                  </a:lnTo>
                  <a:lnTo>
                    <a:pt x="582647" y="1297422"/>
                  </a:lnTo>
                  <a:lnTo>
                    <a:pt x="629443" y="1312195"/>
                  </a:lnTo>
                  <a:lnTo>
                    <a:pt x="677361" y="1322799"/>
                  </a:lnTo>
                  <a:lnTo>
                    <a:pt x="726126" y="1329162"/>
                  </a:lnTo>
                  <a:lnTo>
                    <a:pt x="775462" y="1331214"/>
                  </a:lnTo>
                  <a:lnTo>
                    <a:pt x="891539" y="1547368"/>
                  </a:lnTo>
                  <a:lnTo>
                    <a:pt x="1058544" y="1502664"/>
                  </a:lnTo>
                  <a:lnTo>
                    <a:pt x="1050925" y="1257300"/>
                  </a:lnTo>
                  <a:lnTo>
                    <a:pt x="1092652" y="1230918"/>
                  </a:lnTo>
                  <a:lnTo>
                    <a:pt x="1131720" y="1201057"/>
                  </a:lnTo>
                  <a:lnTo>
                    <a:pt x="1167923" y="1167923"/>
                  </a:lnTo>
                  <a:lnTo>
                    <a:pt x="1201057" y="1131720"/>
                  </a:lnTo>
                  <a:lnTo>
                    <a:pt x="1230918" y="1092652"/>
                  </a:lnTo>
                  <a:lnTo>
                    <a:pt x="1257300" y="1050925"/>
                  </a:lnTo>
                  <a:lnTo>
                    <a:pt x="1502664" y="1058544"/>
                  </a:lnTo>
                  <a:lnTo>
                    <a:pt x="1547367" y="891539"/>
                  </a:lnTo>
                  <a:lnTo>
                    <a:pt x="1331214" y="775462"/>
                  </a:lnTo>
                  <a:lnTo>
                    <a:pt x="1329162" y="726126"/>
                  </a:lnTo>
                  <a:lnTo>
                    <a:pt x="1322799" y="677361"/>
                  </a:lnTo>
                  <a:lnTo>
                    <a:pt x="1312195" y="629443"/>
                  </a:lnTo>
                  <a:lnTo>
                    <a:pt x="1297422" y="582647"/>
                  </a:lnTo>
                  <a:lnTo>
                    <a:pt x="1278550" y="537248"/>
                  </a:lnTo>
                  <a:lnTo>
                    <a:pt x="1255649" y="493522"/>
                  </a:lnTo>
                  <a:lnTo>
                    <a:pt x="1384807" y="284861"/>
                  </a:lnTo>
                  <a:lnTo>
                    <a:pt x="1262634" y="162560"/>
                  </a:lnTo>
                  <a:lnTo>
                    <a:pt x="1053973" y="291718"/>
                  </a:lnTo>
                  <a:lnTo>
                    <a:pt x="1010237" y="268862"/>
                  </a:lnTo>
                  <a:lnTo>
                    <a:pt x="964819" y="250006"/>
                  </a:lnTo>
                  <a:lnTo>
                    <a:pt x="918003" y="235235"/>
                  </a:lnTo>
                  <a:lnTo>
                    <a:pt x="870076" y="224634"/>
                  </a:lnTo>
                  <a:lnTo>
                    <a:pt x="821324" y="218288"/>
                  </a:lnTo>
                  <a:lnTo>
                    <a:pt x="772032" y="216280"/>
                  </a:lnTo>
                  <a:lnTo>
                    <a:pt x="655954" y="0"/>
                  </a:lnTo>
                  <a:close/>
                </a:path>
              </a:pathLst>
            </a:custGeom>
            <a:solidFill>
              <a:srgbClr val="3891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601209" y="2406523"/>
              <a:ext cx="1547495" cy="1547495"/>
            </a:xfrm>
            <a:custGeom>
              <a:avLst/>
              <a:gdLst/>
              <a:ahLst/>
              <a:cxnLst/>
              <a:rect l="l" t="t" r="r" b="b"/>
              <a:pathLst>
                <a:path w="1547495" h="1547495">
                  <a:moveTo>
                    <a:pt x="1053973" y="291718"/>
                  </a:moveTo>
                  <a:lnTo>
                    <a:pt x="1262634" y="162560"/>
                  </a:lnTo>
                  <a:lnTo>
                    <a:pt x="1384807" y="284861"/>
                  </a:lnTo>
                  <a:lnTo>
                    <a:pt x="1255649" y="493522"/>
                  </a:lnTo>
                  <a:lnTo>
                    <a:pt x="1278550" y="537248"/>
                  </a:lnTo>
                  <a:lnTo>
                    <a:pt x="1297422" y="582647"/>
                  </a:lnTo>
                  <a:lnTo>
                    <a:pt x="1312195" y="629443"/>
                  </a:lnTo>
                  <a:lnTo>
                    <a:pt x="1322799" y="677361"/>
                  </a:lnTo>
                  <a:lnTo>
                    <a:pt x="1329162" y="726126"/>
                  </a:lnTo>
                  <a:lnTo>
                    <a:pt x="1331214" y="775462"/>
                  </a:lnTo>
                  <a:lnTo>
                    <a:pt x="1547367" y="891539"/>
                  </a:lnTo>
                  <a:lnTo>
                    <a:pt x="1502664" y="1058544"/>
                  </a:lnTo>
                  <a:lnTo>
                    <a:pt x="1257300" y="1050925"/>
                  </a:lnTo>
                  <a:lnTo>
                    <a:pt x="1230918" y="1092652"/>
                  </a:lnTo>
                  <a:lnTo>
                    <a:pt x="1201057" y="1131720"/>
                  </a:lnTo>
                  <a:lnTo>
                    <a:pt x="1167923" y="1167923"/>
                  </a:lnTo>
                  <a:lnTo>
                    <a:pt x="1131720" y="1201057"/>
                  </a:lnTo>
                  <a:lnTo>
                    <a:pt x="1092652" y="1230918"/>
                  </a:lnTo>
                  <a:lnTo>
                    <a:pt x="1050925" y="1257300"/>
                  </a:lnTo>
                  <a:lnTo>
                    <a:pt x="1058544" y="1502664"/>
                  </a:lnTo>
                  <a:lnTo>
                    <a:pt x="891539" y="1547368"/>
                  </a:lnTo>
                  <a:lnTo>
                    <a:pt x="775462" y="1331214"/>
                  </a:lnTo>
                  <a:lnTo>
                    <a:pt x="726126" y="1329162"/>
                  </a:lnTo>
                  <a:lnTo>
                    <a:pt x="677361" y="1322799"/>
                  </a:lnTo>
                  <a:lnTo>
                    <a:pt x="629443" y="1312195"/>
                  </a:lnTo>
                  <a:lnTo>
                    <a:pt x="582647" y="1297422"/>
                  </a:lnTo>
                  <a:lnTo>
                    <a:pt x="537248" y="1278550"/>
                  </a:lnTo>
                  <a:lnTo>
                    <a:pt x="493522" y="1255649"/>
                  </a:lnTo>
                  <a:lnTo>
                    <a:pt x="284861" y="1384808"/>
                  </a:lnTo>
                  <a:lnTo>
                    <a:pt x="162560" y="1262507"/>
                  </a:lnTo>
                  <a:lnTo>
                    <a:pt x="291845" y="1053973"/>
                  </a:lnTo>
                  <a:lnTo>
                    <a:pt x="268936" y="1010237"/>
                  </a:lnTo>
                  <a:lnTo>
                    <a:pt x="250044" y="964818"/>
                  </a:lnTo>
                  <a:lnTo>
                    <a:pt x="235251" y="918003"/>
                  </a:lnTo>
                  <a:lnTo>
                    <a:pt x="224639" y="870076"/>
                  </a:lnTo>
                  <a:lnTo>
                    <a:pt x="218288" y="821324"/>
                  </a:lnTo>
                  <a:lnTo>
                    <a:pt x="216280" y="772032"/>
                  </a:lnTo>
                  <a:lnTo>
                    <a:pt x="0" y="655954"/>
                  </a:lnTo>
                  <a:lnTo>
                    <a:pt x="44830" y="488823"/>
                  </a:lnTo>
                  <a:lnTo>
                    <a:pt x="290067" y="496442"/>
                  </a:lnTo>
                  <a:lnTo>
                    <a:pt x="316502" y="454768"/>
                  </a:lnTo>
                  <a:lnTo>
                    <a:pt x="346394" y="415732"/>
                  </a:lnTo>
                  <a:lnTo>
                    <a:pt x="379539" y="379539"/>
                  </a:lnTo>
                  <a:lnTo>
                    <a:pt x="415732" y="346394"/>
                  </a:lnTo>
                  <a:lnTo>
                    <a:pt x="454768" y="316502"/>
                  </a:lnTo>
                  <a:lnTo>
                    <a:pt x="496442" y="290067"/>
                  </a:lnTo>
                  <a:lnTo>
                    <a:pt x="488823" y="44703"/>
                  </a:lnTo>
                  <a:lnTo>
                    <a:pt x="655954" y="0"/>
                  </a:lnTo>
                  <a:lnTo>
                    <a:pt x="772032" y="216280"/>
                  </a:lnTo>
                  <a:lnTo>
                    <a:pt x="821324" y="218288"/>
                  </a:lnTo>
                  <a:lnTo>
                    <a:pt x="870076" y="224634"/>
                  </a:lnTo>
                  <a:lnTo>
                    <a:pt x="918003" y="235235"/>
                  </a:lnTo>
                  <a:lnTo>
                    <a:pt x="964819" y="250006"/>
                  </a:lnTo>
                  <a:lnTo>
                    <a:pt x="1010237" y="268862"/>
                  </a:lnTo>
                  <a:lnTo>
                    <a:pt x="1053973" y="291718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5226811" y="2729306"/>
            <a:ext cx="29908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250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4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387471" y="2395600"/>
            <a:ext cx="4180204" cy="3696970"/>
          </a:xfrm>
          <a:custGeom>
            <a:avLst/>
            <a:gdLst/>
            <a:ahLst/>
            <a:cxnLst/>
            <a:rect l="l" t="t" r="r" b="b"/>
            <a:pathLst>
              <a:path w="4180204" h="3696970">
                <a:moveTo>
                  <a:pt x="717296" y="1036701"/>
                </a:moveTo>
                <a:lnTo>
                  <a:pt x="665480" y="913003"/>
                </a:lnTo>
                <a:lnTo>
                  <a:pt x="619975" y="933450"/>
                </a:lnTo>
                <a:lnTo>
                  <a:pt x="575983" y="956043"/>
                </a:lnTo>
                <a:lnTo>
                  <a:pt x="533514" y="980719"/>
                </a:lnTo>
                <a:lnTo>
                  <a:pt x="492645" y="1007376"/>
                </a:lnTo>
                <a:lnTo>
                  <a:pt x="453415" y="1035939"/>
                </a:lnTo>
                <a:lnTo>
                  <a:pt x="415861" y="1066330"/>
                </a:lnTo>
                <a:lnTo>
                  <a:pt x="380047" y="1098473"/>
                </a:lnTo>
                <a:lnTo>
                  <a:pt x="346011" y="1132293"/>
                </a:lnTo>
                <a:lnTo>
                  <a:pt x="313804" y="1167688"/>
                </a:lnTo>
                <a:lnTo>
                  <a:pt x="283476" y="1204582"/>
                </a:lnTo>
                <a:lnTo>
                  <a:pt x="255079" y="1242910"/>
                </a:lnTo>
                <a:lnTo>
                  <a:pt x="228650" y="1282573"/>
                </a:lnTo>
                <a:lnTo>
                  <a:pt x="204254" y="1323505"/>
                </a:lnTo>
                <a:lnTo>
                  <a:pt x="181927" y="1365605"/>
                </a:lnTo>
                <a:lnTo>
                  <a:pt x="161709" y="1408811"/>
                </a:lnTo>
                <a:lnTo>
                  <a:pt x="143675" y="1453045"/>
                </a:lnTo>
                <a:lnTo>
                  <a:pt x="127850" y="1498206"/>
                </a:lnTo>
                <a:lnTo>
                  <a:pt x="114287" y="1544231"/>
                </a:lnTo>
                <a:lnTo>
                  <a:pt x="103047" y="1591017"/>
                </a:lnTo>
                <a:lnTo>
                  <a:pt x="94157" y="1638515"/>
                </a:lnTo>
                <a:lnTo>
                  <a:pt x="87693" y="1686610"/>
                </a:lnTo>
                <a:lnTo>
                  <a:pt x="83667" y="1735251"/>
                </a:lnTo>
                <a:lnTo>
                  <a:pt x="82169" y="1784337"/>
                </a:lnTo>
                <a:lnTo>
                  <a:pt x="83210" y="1833791"/>
                </a:lnTo>
                <a:lnTo>
                  <a:pt x="86868" y="1883537"/>
                </a:lnTo>
                <a:lnTo>
                  <a:pt x="0" y="1902460"/>
                </a:lnTo>
                <a:lnTo>
                  <a:pt x="169672" y="1978152"/>
                </a:lnTo>
                <a:lnTo>
                  <a:pt x="305689" y="1835531"/>
                </a:lnTo>
                <a:lnTo>
                  <a:pt x="218948" y="1854581"/>
                </a:lnTo>
                <a:lnTo>
                  <a:pt x="216446" y="1804517"/>
                </a:lnTo>
                <a:lnTo>
                  <a:pt x="217004" y="1754847"/>
                </a:lnTo>
                <a:lnTo>
                  <a:pt x="220548" y="1705698"/>
                </a:lnTo>
                <a:lnTo>
                  <a:pt x="227012" y="1657172"/>
                </a:lnTo>
                <a:lnTo>
                  <a:pt x="236321" y="1609394"/>
                </a:lnTo>
                <a:lnTo>
                  <a:pt x="248412" y="1562468"/>
                </a:lnTo>
                <a:lnTo>
                  <a:pt x="263220" y="1516507"/>
                </a:lnTo>
                <a:lnTo>
                  <a:pt x="280670" y="1471612"/>
                </a:lnTo>
                <a:lnTo>
                  <a:pt x="300710" y="1427911"/>
                </a:lnTo>
                <a:lnTo>
                  <a:pt x="323240" y="1385506"/>
                </a:lnTo>
                <a:lnTo>
                  <a:pt x="348221" y="1344510"/>
                </a:lnTo>
                <a:lnTo>
                  <a:pt x="375577" y="1305039"/>
                </a:lnTo>
                <a:lnTo>
                  <a:pt x="405231" y="1267206"/>
                </a:lnTo>
                <a:lnTo>
                  <a:pt x="437134" y="1231112"/>
                </a:lnTo>
                <a:lnTo>
                  <a:pt x="471195" y="1196873"/>
                </a:lnTo>
                <a:lnTo>
                  <a:pt x="507352" y="1164602"/>
                </a:lnTo>
                <a:lnTo>
                  <a:pt x="545553" y="1134414"/>
                </a:lnTo>
                <a:lnTo>
                  <a:pt x="585711" y="1106424"/>
                </a:lnTo>
                <a:lnTo>
                  <a:pt x="627761" y="1080731"/>
                </a:lnTo>
                <a:lnTo>
                  <a:pt x="671652" y="1057452"/>
                </a:lnTo>
                <a:lnTo>
                  <a:pt x="717296" y="1036701"/>
                </a:lnTo>
                <a:close/>
              </a:path>
              <a:path w="4180204" h="3696970">
                <a:moveTo>
                  <a:pt x="1329817" y="234061"/>
                </a:moveTo>
                <a:lnTo>
                  <a:pt x="1304417" y="39243"/>
                </a:lnTo>
                <a:lnTo>
                  <a:pt x="1122426" y="0"/>
                </a:lnTo>
                <a:lnTo>
                  <a:pt x="1181354" y="66548"/>
                </a:lnTo>
                <a:lnTo>
                  <a:pt x="1148257" y="104724"/>
                </a:lnTo>
                <a:lnTo>
                  <a:pt x="1117206" y="144297"/>
                </a:lnTo>
                <a:lnTo>
                  <a:pt x="1088224" y="185166"/>
                </a:lnTo>
                <a:lnTo>
                  <a:pt x="1061364" y="227253"/>
                </a:lnTo>
                <a:lnTo>
                  <a:pt x="1036624" y="270497"/>
                </a:lnTo>
                <a:lnTo>
                  <a:pt x="1014056" y="314782"/>
                </a:lnTo>
                <a:lnTo>
                  <a:pt x="993673" y="360057"/>
                </a:lnTo>
                <a:lnTo>
                  <a:pt x="975499" y="406209"/>
                </a:lnTo>
                <a:lnTo>
                  <a:pt x="959573" y="453174"/>
                </a:lnTo>
                <a:lnTo>
                  <a:pt x="945934" y="500862"/>
                </a:lnTo>
                <a:lnTo>
                  <a:pt x="934580" y="549198"/>
                </a:lnTo>
                <a:lnTo>
                  <a:pt x="925563" y="598093"/>
                </a:lnTo>
                <a:lnTo>
                  <a:pt x="918908" y="647458"/>
                </a:lnTo>
                <a:lnTo>
                  <a:pt x="914641" y="697204"/>
                </a:lnTo>
                <a:lnTo>
                  <a:pt x="912787" y="747268"/>
                </a:lnTo>
                <a:lnTo>
                  <a:pt x="913371" y="797560"/>
                </a:lnTo>
                <a:lnTo>
                  <a:pt x="916432" y="847979"/>
                </a:lnTo>
                <a:lnTo>
                  <a:pt x="1050036" y="836676"/>
                </a:lnTo>
                <a:lnTo>
                  <a:pt x="1047203" y="787958"/>
                </a:lnTo>
                <a:lnTo>
                  <a:pt x="1047026" y="739394"/>
                </a:lnTo>
                <a:lnTo>
                  <a:pt x="1049464" y="691083"/>
                </a:lnTo>
                <a:lnTo>
                  <a:pt x="1054493" y="643128"/>
                </a:lnTo>
                <a:lnTo>
                  <a:pt x="1062075" y="595630"/>
                </a:lnTo>
                <a:lnTo>
                  <a:pt x="1072172" y="548690"/>
                </a:lnTo>
                <a:lnTo>
                  <a:pt x="1084757" y="502399"/>
                </a:lnTo>
                <a:lnTo>
                  <a:pt x="1099794" y="456857"/>
                </a:lnTo>
                <a:lnTo>
                  <a:pt x="1117244" y="412165"/>
                </a:lnTo>
                <a:lnTo>
                  <a:pt x="1137081" y="368439"/>
                </a:lnTo>
                <a:lnTo>
                  <a:pt x="1159281" y="325755"/>
                </a:lnTo>
                <a:lnTo>
                  <a:pt x="1183779" y="284226"/>
                </a:lnTo>
                <a:lnTo>
                  <a:pt x="1210576" y="243941"/>
                </a:lnTo>
                <a:lnTo>
                  <a:pt x="1239621" y="205003"/>
                </a:lnTo>
                <a:lnTo>
                  <a:pt x="1270889" y="167513"/>
                </a:lnTo>
                <a:lnTo>
                  <a:pt x="1329817" y="234061"/>
                </a:lnTo>
                <a:close/>
              </a:path>
              <a:path w="4180204" h="3696970">
                <a:moveTo>
                  <a:pt x="4179582" y="2749308"/>
                </a:moveTo>
                <a:lnTo>
                  <a:pt x="4179328" y="2700515"/>
                </a:lnTo>
                <a:lnTo>
                  <a:pt x="4177296" y="2651595"/>
                </a:lnTo>
                <a:lnTo>
                  <a:pt x="4173474" y="2602611"/>
                </a:lnTo>
                <a:lnTo>
                  <a:pt x="4167987" y="2554833"/>
                </a:lnTo>
                <a:lnTo>
                  <a:pt x="4160875" y="2507627"/>
                </a:lnTo>
                <a:lnTo>
                  <a:pt x="4152163" y="2461031"/>
                </a:lnTo>
                <a:lnTo>
                  <a:pt x="4141889" y="2415082"/>
                </a:lnTo>
                <a:lnTo>
                  <a:pt x="4130090" y="2369782"/>
                </a:lnTo>
                <a:lnTo>
                  <a:pt x="4116781" y="2325179"/>
                </a:lnTo>
                <a:lnTo>
                  <a:pt x="4102011" y="2281288"/>
                </a:lnTo>
                <a:lnTo>
                  <a:pt x="4085793" y="2238133"/>
                </a:lnTo>
                <a:lnTo>
                  <a:pt x="4068178" y="2195741"/>
                </a:lnTo>
                <a:lnTo>
                  <a:pt x="4049166" y="2154136"/>
                </a:lnTo>
                <a:lnTo>
                  <a:pt x="4028821" y="2113356"/>
                </a:lnTo>
                <a:lnTo>
                  <a:pt x="4007154" y="2073414"/>
                </a:lnTo>
                <a:lnTo>
                  <a:pt x="3984206" y="2034324"/>
                </a:lnTo>
                <a:lnTo>
                  <a:pt x="3960012" y="1996135"/>
                </a:lnTo>
                <a:lnTo>
                  <a:pt x="3934587" y="1958873"/>
                </a:lnTo>
                <a:lnTo>
                  <a:pt x="3907967" y="1922538"/>
                </a:lnTo>
                <a:lnTo>
                  <a:pt x="3880180" y="1887181"/>
                </a:lnTo>
                <a:lnTo>
                  <a:pt x="3851275" y="1852803"/>
                </a:lnTo>
                <a:lnTo>
                  <a:pt x="3821265" y="1819465"/>
                </a:lnTo>
                <a:lnTo>
                  <a:pt x="3790188" y="1787156"/>
                </a:lnTo>
                <a:lnTo>
                  <a:pt x="3758082" y="1755914"/>
                </a:lnTo>
                <a:lnTo>
                  <a:pt x="3724960" y="1725777"/>
                </a:lnTo>
                <a:lnTo>
                  <a:pt x="3690861" y="1696758"/>
                </a:lnTo>
                <a:lnTo>
                  <a:pt x="3655834" y="1668881"/>
                </a:lnTo>
                <a:lnTo>
                  <a:pt x="3619881" y="1642186"/>
                </a:lnTo>
                <a:lnTo>
                  <a:pt x="3583038" y="1616684"/>
                </a:lnTo>
                <a:lnTo>
                  <a:pt x="3545357" y="1592402"/>
                </a:lnTo>
                <a:lnTo>
                  <a:pt x="3506851" y="1569364"/>
                </a:lnTo>
                <a:lnTo>
                  <a:pt x="3467557" y="1547609"/>
                </a:lnTo>
                <a:lnTo>
                  <a:pt x="3427501" y="1527136"/>
                </a:lnTo>
                <a:lnTo>
                  <a:pt x="3386721" y="1508010"/>
                </a:lnTo>
                <a:lnTo>
                  <a:pt x="3345243" y="1490218"/>
                </a:lnTo>
                <a:lnTo>
                  <a:pt x="3303105" y="1473809"/>
                </a:lnTo>
                <a:lnTo>
                  <a:pt x="3260318" y="1458798"/>
                </a:lnTo>
                <a:lnTo>
                  <a:pt x="3216948" y="1445221"/>
                </a:lnTo>
                <a:lnTo>
                  <a:pt x="3172993" y="1433093"/>
                </a:lnTo>
                <a:lnTo>
                  <a:pt x="3128492" y="1422438"/>
                </a:lnTo>
                <a:lnTo>
                  <a:pt x="3083483" y="1413281"/>
                </a:lnTo>
                <a:lnTo>
                  <a:pt x="3038005" y="1405661"/>
                </a:lnTo>
                <a:lnTo>
                  <a:pt x="2992069" y="1399603"/>
                </a:lnTo>
                <a:lnTo>
                  <a:pt x="2945714" y="1395107"/>
                </a:lnTo>
                <a:lnTo>
                  <a:pt x="2898978" y="1392224"/>
                </a:lnTo>
                <a:lnTo>
                  <a:pt x="2851886" y="1390980"/>
                </a:lnTo>
                <a:lnTo>
                  <a:pt x="2804464" y="1391386"/>
                </a:lnTo>
                <a:lnTo>
                  <a:pt x="2756751" y="1393469"/>
                </a:lnTo>
                <a:lnTo>
                  <a:pt x="2708783" y="1397254"/>
                </a:lnTo>
                <a:lnTo>
                  <a:pt x="2721737" y="1530731"/>
                </a:lnTo>
                <a:lnTo>
                  <a:pt x="2771864" y="1526933"/>
                </a:lnTo>
                <a:lnTo>
                  <a:pt x="2821927" y="1525219"/>
                </a:lnTo>
                <a:lnTo>
                  <a:pt x="2871838" y="1525574"/>
                </a:lnTo>
                <a:lnTo>
                  <a:pt x="2921546" y="1527987"/>
                </a:lnTo>
                <a:lnTo>
                  <a:pt x="2970987" y="1532432"/>
                </a:lnTo>
                <a:lnTo>
                  <a:pt x="3020110" y="1538884"/>
                </a:lnTo>
                <a:lnTo>
                  <a:pt x="3068840" y="1547329"/>
                </a:lnTo>
                <a:lnTo>
                  <a:pt x="3117138" y="1557756"/>
                </a:lnTo>
                <a:lnTo>
                  <a:pt x="3164929" y="1570139"/>
                </a:lnTo>
                <a:lnTo>
                  <a:pt x="3212160" y="1584464"/>
                </a:lnTo>
                <a:lnTo>
                  <a:pt x="3258756" y="1600695"/>
                </a:lnTo>
                <a:lnTo>
                  <a:pt x="3304679" y="1618818"/>
                </a:lnTo>
                <a:lnTo>
                  <a:pt x="3349853" y="1638833"/>
                </a:lnTo>
                <a:lnTo>
                  <a:pt x="3394227" y="1660690"/>
                </a:lnTo>
                <a:lnTo>
                  <a:pt x="3437725" y="1684401"/>
                </a:lnTo>
                <a:lnTo>
                  <a:pt x="3480308" y="1709928"/>
                </a:lnTo>
                <a:lnTo>
                  <a:pt x="3521913" y="1737245"/>
                </a:lnTo>
                <a:lnTo>
                  <a:pt x="3562464" y="1766354"/>
                </a:lnTo>
                <a:lnTo>
                  <a:pt x="3601910" y="1797215"/>
                </a:lnTo>
                <a:lnTo>
                  <a:pt x="3640201" y="1829816"/>
                </a:lnTo>
                <a:lnTo>
                  <a:pt x="3675862" y="1862785"/>
                </a:lnTo>
                <a:lnTo>
                  <a:pt x="3709898" y="1896833"/>
                </a:lnTo>
                <a:lnTo>
                  <a:pt x="3742321" y="1931911"/>
                </a:lnTo>
                <a:lnTo>
                  <a:pt x="3773106" y="1967992"/>
                </a:lnTo>
                <a:lnTo>
                  <a:pt x="3802278" y="2005012"/>
                </a:lnTo>
                <a:lnTo>
                  <a:pt x="3829799" y="2042922"/>
                </a:lnTo>
                <a:lnTo>
                  <a:pt x="3855694" y="2081657"/>
                </a:lnTo>
                <a:lnTo>
                  <a:pt x="3879939" y="2121192"/>
                </a:lnTo>
                <a:lnTo>
                  <a:pt x="3902557" y="2161451"/>
                </a:lnTo>
                <a:lnTo>
                  <a:pt x="3923512" y="2202396"/>
                </a:lnTo>
                <a:lnTo>
                  <a:pt x="3942829" y="2243975"/>
                </a:lnTo>
                <a:lnTo>
                  <a:pt x="3960495" y="2286139"/>
                </a:lnTo>
                <a:lnTo>
                  <a:pt x="3976509" y="2328837"/>
                </a:lnTo>
                <a:lnTo>
                  <a:pt x="3990860" y="2372017"/>
                </a:lnTo>
                <a:lnTo>
                  <a:pt x="4003548" y="2415616"/>
                </a:lnTo>
                <a:lnTo>
                  <a:pt x="4014571" y="2459609"/>
                </a:lnTo>
                <a:lnTo>
                  <a:pt x="4023931" y="2503919"/>
                </a:lnTo>
                <a:lnTo>
                  <a:pt x="4031627" y="2548509"/>
                </a:lnTo>
                <a:lnTo>
                  <a:pt x="4037647" y="2593327"/>
                </a:lnTo>
                <a:lnTo>
                  <a:pt x="4041991" y="2638310"/>
                </a:lnTo>
                <a:lnTo>
                  <a:pt x="4044658" y="2683433"/>
                </a:lnTo>
                <a:lnTo>
                  <a:pt x="4045635" y="2728620"/>
                </a:lnTo>
                <a:lnTo>
                  <a:pt x="4044937" y="2773832"/>
                </a:lnTo>
                <a:lnTo>
                  <a:pt x="4042549" y="2819019"/>
                </a:lnTo>
                <a:lnTo>
                  <a:pt x="4038460" y="2864129"/>
                </a:lnTo>
                <a:lnTo>
                  <a:pt x="4032694" y="2909100"/>
                </a:lnTo>
                <a:lnTo>
                  <a:pt x="4025214" y="2953893"/>
                </a:lnTo>
                <a:lnTo>
                  <a:pt x="4016044" y="2998457"/>
                </a:lnTo>
                <a:lnTo>
                  <a:pt x="4005173" y="3042742"/>
                </a:lnTo>
                <a:lnTo>
                  <a:pt x="3992600" y="3086684"/>
                </a:lnTo>
                <a:lnTo>
                  <a:pt x="3978313" y="3130245"/>
                </a:lnTo>
                <a:lnTo>
                  <a:pt x="3962311" y="3173374"/>
                </a:lnTo>
                <a:lnTo>
                  <a:pt x="3944594" y="3216008"/>
                </a:lnTo>
                <a:lnTo>
                  <a:pt x="3925163" y="3258121"/>
                </a:lnTo>
                <a:lnTo>
                  <a:pt x="3904005" y="3299637"/>
                </a:lnTo>
                <a:lnTo>
                  <a:pt x="3881132" y="3340506"/>
                </a:lnTo>
                <a:lnTo>
                  <a:pt x="3856520" y="3380702"/>
                </a:lnTo>
                <a:lnTo>
                  <a:pt x="3830193" y="3420148"/>
                </a:lnTo>
                <a:lnTo>
                  <a:pt x="3802126" y="3458794"/>
                </a:lnTo>
                <a:lnTo>
                  <a:pt x="3772319" y="3496614"/>
                </a:lnTo>
                <a:lnTo>
                  <a:pt x="3740785" y="3533521"/>
                </a:lnTo>
                <a:lnTo>
                  <a:pt x="3679825" y="3468459"/>
                </a:lnTo>
                <a:lnTo>
                  <a:pt x="3709162" y="3661778"/>
                </a:lnTo>
                <a:lnTo>
                  <a:pt x="3893693" y="3696805"/>
                </a:lnTo>
                <a:lnTo>
                  <a:pt x="3832733" y="3631730"/>
                </a:lnTo>
                <a:lnTo>
                  <a:pt x="3865041" y="3594709"/>
                </a:lnTo>
                <a:lnTo>
                  <a:pt x="3895864" y="3556673"/>
                </a:lnTo>
                <a:lnTo>
                  <a:pt x="3925189" y="3517658"/>
                </a:lnTo>
                <a:lnTo>
                  <a:pt x="3952989" y="3477717"/>
                </a:lnTo>
                <a:lnTo>
                  <a:pt x="3979265" y="3436886"/>
                </a:lnTo>
                <a:lnTo>
                  <a:pt x="4004005" y="3395218"/>
                </a:lnTo>
                <a:lnTo>
                  <a:pt x="4027170" y="3352762"/>
                </a:lnTo>
                <a:lnTo>
                  <a:pt x="4048772" y="3309569"/>
                </a:lnTo>
                <a:lnTo>
                  <a:pt x="4068775" y="3265652"/>
                </a:lnTo>
                <a:lnTo>
                  <a:pt x="4087177" y="3221101"/>
                </a:lnTo>
                <a:lnTo>
                  <a:pt x="4103954" y="3175927"/>
                </a:lnTo>
                <a:lnTo>
                  <a:pt x="4119092" y="3130181"/>
                </a:lnTo>
                <a:lnTo>
                  <a:pt x="4132592" y="3083915"/>
                </a:lnTo>
                <a:lnTo>
                  <a:pt x="4144416" y="3037179"/>
                </a:lnTo>
                <a:lnTo>
                  <a:pt x="4154563" y="2990011"/>
                </a:lnTo>
                <a:lnTo>
                  <a:pt x="4163022" y="2942463"/>
                </a:lnTo>
                <a:lnTo>
                  <a:pt x="4169765" y="2894571"/>
                </a:lnTo>
                <a:lnTo>
                  <a:pt x="4174782" y="2846387"/>
                </a:lnTo>
                <a:lnTo>
                  <a:pt x="4178058" y="2797949"/>
                </a:lnTo>
                <a:lnTo>
                  <a:pt x="4179582" y="2749308"/>
                </a:lnTo>
                <a:close/>
              </a:path>
            </a:pathLst>
          </a:custGeom>
          <a:solidFill>
            <a:srgbClr val="ADC6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413254" y="477773"/>
            <a:ext cx="5400040" cy="1295400"/>
          </a:xfrm>
          <a:prstGeom prst="rect">
            <a:avLst/>
          </a:prstGeom>
          <a:solidFill>
            <a:srgbClr val="FDD36C"/>
          </a:solidFill>
          <a:ln w="25907">
            <a:solidFill>
              <a:srgbClr val="35436A"/>
            </a:solidFill>
          </a:ln>
        </p:spPr>
        <p:txBody>
          <a:bodyPr vert="horz" wrap="square" lIns="0" tIns="249554" rIns="0" bIns="0" rtlCol="0">
            <a:spAutoFit/>
          </a:bodyPr>
          <a:lstStyle/>
          <a:p>
            <a:pPr marR="679450" algn="ctr">
              <a:lnSpc>
                <a:spcPct val="100000"/>
              </a:lnSpc>
              <a:spcBef>
                <a:spcPts val="1964"/>
              </a:spcBef>
            </a:pPr>
            <a:r>
              <a:rPr sz="2400" b="1" spc="-15" dirty="0">
                <a:latin typeface="Times New Roman"/>
                <a:cs typeface="Times New Roman"/>
              </a:rPr>
              <a:t>Інформація, </a:t>
            </a:r>
            <a:r>
              <a:rPr sz="2400" b="1" spc="-5" dirty="0">
                <a:latin typeface="Times New Roman"/>
                <a:cs typeface="Times New Roman"/>
              </a:rPr>
              <a:t>що </a:t>
            </a:r>
            <a:r>
              <a:rPr sz="2400" b="1" spc="-10" dirty="0">
                <a:latin typeface="Times New Roman"/>
                <a:cs typeface="Times New Roman"/>
              </a:rPr>
              <a:t>зазначається</a:t>
            </a:r>
            <a:r>
              <a:rPr sz="2400" b="1" spc="5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у</a:t>
            </a:r>
            <a:endParaRPr sz="2400">
              <a:latin typeface="Times New Roman"/>
              <a:cs typeface="Times New Roman"/>
            </a:endParaRPr>
          </a:p>
          <a:p>
            <a:pPr marR="678815" algn="ctr">
              <a:lnSpc>
                <a:spcPct val="100000"/>
              </a:lnSpc>
              <a:spcBef>
                <a:spcPts val="5"/>
              </a:spcBef>
            </a:pPr>
            <a:r>
              <a:rPr sz="2400" b="1" spc="-5" dirty="0">
                <a:latin typeface="Times New Roman"/>
                <a:cs typeface="Times New Roman"/>
              </a:rPr>
              <a:t>декларації </a:t>
            </a:r>
            <a:r>
              <a:rPr sz="2400" b="1" dirty="0">
                <a:latin typeface="Times New Roman"/>
                <a:cs typeface="Times New Roman"/>
              </a:rPr>
              <a:t>( </a:t>
            </a:r>
            <a:r>
              <a:rPr sz="2400" b="1" spc="-60" dirty="0">
                <a:latin typeface="Times New Roman"/>
                <a:cs typeface="Times New Roman"/>
              </a:rPr>
              <a:t>ст. </a:t>
            </a:r>
            <a:r>
              <a:rPr sz="2400" b="1" dirty="0">
                <a:latin typeface="Times New Roman"/>
                <a:cs typeface="Times New Roman"/>
              </a:rPr>
              <a:t>46</a:t>
            </a:r>
            <a:r>
              <a:rPr sz="2400" b="1" spc="2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Закону)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54607" y="2382566"/>
            <a:ext cx="3916045" cy="74612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213360" indent="-201295">
              <a:lnSpc>
                <a:spcPct val="100000"/>
              </a:lnSpc>
              <a:spcBef>
                <a:spcPts val="535"/>
              </a:spcBef>
              <a:buSzPct val="95000"/>
              <a:buFont typeface="Wingdings"/>
              <a:buChar char=""/>
              <a:tabLst>
                <a:tab pos="213995" algn="l"/>
              </a:tabLst>
            </a:pPr>
            <a:r>
              <a:rPr sz="2000" b="1" spc="-140" dirty="0">
                <a:latin typeface="Arial"/>
                <a:cs typeface="Arial"/>
              </a:rPr>
              <a:t>Відомості </a:t>
            </a:r>
            <a:r>
              <a:rPr sz="2000" b="1" spc="-125" dirty="0">
                <a:latin typeface="Arial"/>
                <a:cs typeface="Arial"/>
              </a:rPr>
              <a:t>про </a:t>
            </a:r>
            <a:r>
              <a:rPr sz="2000" b="1" spc="-110" dirty="0">
                <a:latin typeface="Arial"/>
                <a:cs typeface="Arial"/>
              </a:rPr>
              <a:t>платника</a:t>
            </a:r>
            <a:r>
              <a:rPr sz="2000" b="1" spc="-210" dirty="0">
                <a:latin typeface="Arial"/>
                <a:cs typeface="Arial"/>
              </a:rPr>
              <a:t> </a:t>
            </a:r>
            <a:r>
              <a:rPr sz="2000" b="1" spc="-120" dirty="0">
                <a:latin typeface="Arial"/>
                <a:cs typeface="Arial"/>
              </a:rPr>
              <a:t>податків</a:t>
            </a:r>
            <a:endParaRPr sz="2000">
              <a:latin typeface="Arial"/>
              <a:cs typeface="Arial"/>
            </a:endParaRPr>
          </a:p>
          <a:p>
            <a:pPr marL="212725" indent="-200660">
              <a:lnSpc>
                <a:spcPct val="100000"/>
              </a:lnSpc>
              <a:spcBef>
                <a:spcPts val="434"/>
              </a:spcBef>
              <a:buSzPct val="95000"/>
              <a:buFont typeface="Wingdings"/>
              <a:buChar char=""/>
              <a:tabLst>
                <a:tab pos="213360" algn="l"/>
              </a:tabLst>
            </a:pPr>
            <a:r>
              <a:rPr sz="2000" b="1" spc="-100" dirty="0">
                <a:latin typeface="Arial"/>
                <a:cs typeface="Arial"/>
              </a:rPr>
              <a:t>Об'єкти</a:t>
            </a:r>
            <a:r>
              <a:rPr sz="2000" b="1" spc="-160" dirty="0">
                <a:latin typeface="Arial"/>
                <a:cs typeface="Arial"/>
              </a:rPr>
              <a:t> </a:t>
            </a:r>
            <a:r>
              <a:rPr sz="2000" b="1" spc="-120" dirty="0">
                <a:latin typeface="Arial"/>
                <a:cs typeface="Arial"/>
              </a:rPr>
              <a:t>нерухомості</a:t>
            </a:r>
            <a:endParaRPr sz="2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18030" y="3230118"/>
            <a:ext cx="2743200" cy="1987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9554" indent="-201295">
              <a:lnSpc>
                <a:spcPct val="100000"/>
              </a:lnSpc>
              <a:spcBef>
                <a:spcPts val="105"/>
              </a:spcBef>
              <a:buSzPct val="95000"/>
              <a:buFont typeface="Wingdings"/>
              <a:buChar char=""/>
              <a:tabLst>
                <a:tab pos="250190" algn="l"/>
              </a:tabLst>
            </a:pPr>
            <a:r>
              <a:rPr sz="2000" b="1" spc="-80" dirty="0">
                <a:latin typeface="Arial"/>
                <a:cs typeface="Arial"/>
              </a:rPr>
              <a:t>Цінне </a:t>
            </a:r>
            <a:r>
              <a:rPr sz="2000" b="1" spc="-114" dirty="0">
                <a:latin typeface="Arial"/>
                <a:cs typeface="Arial"/>
              </a:rPr>
              <a:t>рухоме</a:t>
            </a:r>
            <a:r>
              <a:rPr sz="2000" b="1" spc="-254" dirty="0">
                <a:latin typeface="Arial"/>
                <a:cs typeface="Arial"/>
              </a:rPr>
              <a:t> </a:t>
            </a:r>
            <a:r>
              <a:rPr sz="2000" b="1" spc="-120" dirty="0">
                <a:latin typeface="Arial"/>
                <a:cs typeface="Arial"/>
              </a:rPr>
              <a:t>майно</a:t>
            </a:r>
            <a:endParaRPr sz="2000">
              <a:latin typeface="Arial"/>
              <a:cs typeface="Arial"/>
            </a:endParaRPr>
          </a:p>
          <a:p>
            <a:pPr marL="249554" indent="-201295">
              <a:lnSpc>
                <a:spcPct val="100000"/>
              </a:lnSpc>
              <a:spcBef>
                <a:spcPts val="1565"/>
              </a:spcBef>
              <a:buSzPct val="95000"/>
              <a:buFont typeface="Wingdings"/>
              <a:buChar char=""/>
              <a:tabLst>
                <a:tab pos="250190" algn="l"/>
              </a:tabLst>
            </a:pPr>
            <a:r>
              <a:rPr sz="2000" b="1" spc="-75" dirty="0">
                <a:latin typeface="Arial"/>
                <a:cs typeface="Arial"/>
              </a:rPr>
              <a:t>Цінні</a:t>
            </a:r>
            <a:r>
              <a:rPr sz="2000" b="1" spc="-160" dirty="0">
                <a:latin typeface="Arial"/>
                <a:cs typeface="Arial"/>
              </a:rPr>
              <a:t> </a:t>
            </a:r>
            <a:r>
              <a:rPr sz="2000" b="1" spc="-114" dirty="0">
                <a:latin typeface="Arial"/>
                <a:cs typeface="Arial"/>
              </a:rPr>
              <a:t>папери</a:t>
            </a:r>
            <a:endParaRPr sz="2000">
              <a:latin typeface="Arial"/>
              <a:cs typeface="Arial"/>
            </a:endParaRPr>
          </a:p>
          <a:p>
            <a:pPr marL="213360" indent="-201295">
              <a:lnSpc>
                <a:spcPct val="100000"/>
              </a:lnSpc>
              <a:spcBef>
                <a:spcPts val="1000"/>
              </a:spcBef>
              <a:buSzPct val="95000"/>
              <a:buFont typeface="Wingdings"/>
              <a:buChar char=""/>
              <a:tabLst>
                <a:tab pos="213995" algn="l"/>
              </a:tabLst>
            </a:pPr>
            <a:r>
              <a:rPr sz="2000" b="1" spc="-95" dirty="0">
                <a:latin typeface="Arial"/>
                <a:cs typeface="Arial"/>
              </a:rPr>
              <a:t>Інші</a:t>
            </a:r>
            <a:r>
              <a:rPr sz="2000" b="1" spc="-165" dirty="0">
                <a:latin typeface="Arial"/>
                <a:cs typeface="Arial"/>
              </a:rPr>
              <a:t> </a:t>
            </a:r>
            <a:r>
              <a:rPr sz="2000" b="1" spc="-120" dirty="0">
                <a:latin typeface="Arial"/>
                <a:cs typeface="Arial"/>
              </a:rPr>
              <a:t>корпоративні</a:t>
            </a:r>
            <a:endParaRPr sz="2000">
              <a:latin typeface="Arial"/>
              <a:cs typeface="Arial"/>
            </a:endParaRPr>
          </a:p>
          <a:p>
            <a:pPr marL="798830">
              <a:lnSpc>
                <a:spcPct val="100000"/>
              </a:lnSpc>
              <a:spcBef>
                <a:spcPts val="5"/>
              </a:spcBef>
            </a:pPr>
            <a:r>
              <a:rPr sz="2000" b="1" spc="-130" dirty="0">
                <a:latin typeface="Arial"/>
                <a:cs typeface="Arial"/>
              </a:rPr>
              <a:t>права</a:t>
            </a:r>
            <a:endParaRPr sz="2000">
              <a:latin typeface="Arial"/>
              <a:cs typeface="Arial"/>
            </a:endParaRPr>
          </a:p>
          <a:p>
            <a:pPr marL="249554" indent="-201295">
              <a:lnSpc>
                <a:spcPct val="100000"/>
              </a:lnSpc>
              <a:spcBef>
                <a:spcPts val="870"/>
              </a:spcBef>
              <a:buSzPct val="95000"/>
              <a:buFont typeface="Wingdings"/>
              <a:buChar char=""/>
              <a:tabLst>
                <a:tab pos="250190" algn="l"/>
              </a:tabLst>
            </a:pPr>
            <a:r>
              <a:rPr sz="2000" b="1" spc="-114" dirty="0">
                <a:latin typeface="Arial"/>
                <a:cs typeface="Arial"/>
              </a:rPr>
              <a:t>Нематеріальні</a:t>
            </a:r>
            <a:r>
              <a:rPr sz="2000" b="1" spc="-195" dirty="0">
                <a:latin typeface="Arial"/>
                <a:cs typeface="Arial"/>
              </a:rPr>
              <a:t> </a:t>
            </a:r>
            <a:r>
              <a:rPr sz="2000" b="1" spc="-105" dirty="0">
                <a:latin typeface="Arial"/>
                <a:cs typeface="Arial"/>
              </a:rPr>
              <a:t>активи</a:t>
            </a:r>
            <a:endParaRPr sz="2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54607" y="5390184"/>
            <a:ext cx="3615054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13360" indent="-201295">
              <a:lnSpc>
                <a:spcPct val="100000"/>
              </a:lnSpc>
              <a:spcBef>
                <a:spcPts val="105"/>
              </a:spcBef>
              <a:buSzPct val="95000"/>
              <a:buFont typeface="Wingdings"/>
              <a:buChar char=""/>
              <a:tabLst>
                <a:tab pos="213995" algn="l"/>
              </a:tabLst>
            </a:pPr>
            <a:r>
              <a:rPr sz="2000" b="1" spc="-105" dirty="0">
                <a:latin typeface="Arial"/>
                <a:cs typeface="Arial"/>
              </a:rPr>
              <a:t>Отримані</a:t>
            </a:r>
            <a:r>
              <a:rPr sz="2000" b="1" spc="-200" dirty="0">
                <a:latin typeface="Arial"/>
                <a:cs typeface="Arial"/>
              </a:rPr>
              <a:t> </a:t>
            </a:r>
            <a:r>
              <a:rPr sz="2000" b="1" spc="-114" dirty="0">
                <a:latin typeface="Arial"/>
                <a:cs typeface="Arial"/>
              </a:rPr>
              <a:t>(нараховані)доходи</a:t>
            </a:r>
            <a:endParaRPr sz="2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659628" y="2509774"/>
            <a:ext cx="2898140" cy="8350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12725" indent="-200660">
              <a:lnSpc>
                <a:spcPct val="100000"/>
              </a:lnSpc>
              <a:spcBef>
                <a:spcPts val="105"/>
              </a:spcBef>
              <a:buSzPct val="95000"/>
              <a:buFont typeface="Wingdings"/>
              <a:buChar char=""/>
              <a:tabLst>
                <a:tab pos="213360" algn="l"/>
              </a:tabLst>
            </a:pPr>
            <a:r>
              <a:rPr sz="2000" b="1" spc="-114" dirty="0">
                <a:latin typeface="Arial"/>
                <a:cs typeface="Arial"/>
              </a:rPr>
              <a:t>Наявні </a:t>
            </a:r>
            <a:r>
              <a:rPr sz="2000" b="1" spc="-125" dirty="0">
                <a:latin typeface="Arial"/>
                <a:cs typeface="Arial"/>
              </a:rPr>
              <a:t>грошові</a:t>
            </a:r>
            <a:r>
              <a:rPr sz="2000" b="1" spc="-210" dirty="0">
                <a:latin typeface="Arial"/>
                <a:cs typeface="Arial"/>
              </a:rPr>
              <a:t> </a:t>
            </a:r>
            <a:r>
              <a:rPr sz="2000" b="1" spc="-105" dirty="0">
                <a:latin typeface="Arial"/>
                <a:cs typeface="Arial"/>
              </a:rPr>
              <a:t>активи</a:t>
            </a:r>
            <a:endParaRPr sz="2000">
              <a:latin typeface="Arial"/>
              <a:cs typeface="Arial"/>
            </a:endParaRPr>
          </a:p>
          <a:p>
            <a:pPr marL="212725" indent="-200660">
              <a:lnSpc>
                <a:spcPct val="100000"/>
              </a:lnSpc>
              <a:spcBef>
                <a:spcPts val="1565"/>
              </a:spcBef>
              <a:buSzPct val="95000"/>
              <a:buFont typeface="Wingdings"/>
              <a:buChar char=""/>
              <a:tabLst>
                <a:tab pos="213360" algn="l"/>
              </a:tabLst>
            </a:pPr>
            <a:r>
              <a:rPr sz="2000" b="1" spc="-130" dirty="0">
                <a:latin typeface="Arial"/>
                <a:cs typeface="Arial"/>
              </a:rPr>
              <a:t>Фінансові</a:t>
            </a:r>
            <a:r>
              <a:rPr sz="2000" b="1" spc="-190" dirty="0">
                <a:latin typeface="Arial"/>
                <a:cs typeface="Arial"/>
              </a:rPr>
              <a:t> </a:t>
            </a:r>
            <a:r>
              <a:rPr sz="2000" b="1" spc="-120" dirty="0">
                <a:latin typeface="Arial"/>
                <a:cs typeface="Arial"/>
              </a:rPr>
              <a:t>зобов'язання</a:t>
            </a:r>
            <a:endParaRPr sz="2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659628" y="3590035"/>
            <a:ext cx="3331972" cy="94961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12725" indent="-200660">
              <a:lnSpc>
                <a:spcPct val="100000"/>
              </a:lnSpc>
              <a:spcBef>
                <a:spcPts val="105"/>
              </a:spcBef>
              <a:buSzPct val="95000"/>
              <a:buFont typeface="Wingdings"/>
              <a:buChar char=""/>
              <a:tabLst>
                <a:tab pos="213360" algn="l"/>
              </a:tabLst>
            </a:pPr>
            <a:r>
              <a:rPr sz="2000" b="1" spc="-114" dirty="0">
                <a:latin typeface="Arial"/>
                <a:cs typeface="Arial"/>
              </a:rPr>
              <a:t>Видатки </a:t>
            </a:r>
            <a:r>
              <a:rPr sz="2000" b="1" spc="-95" dirty="0">
                <a:latin typeface="Arial"/>
                <a:cs typeface="Arial"/>
              </a:rPr>
              <a:t>та </a:t>
            </a:r>
            <a:r>
              <a:rPr sz="2000" b="1" spc="-175" dirty="0" err="1">
                <a:latin typeface="Arial"/>
                <a:cs typeface="Arial"/>
              </a:rPr>
              <a:t>всі</a:t>
            </a:r>
            <a:r>
              <a:rPr sz="2000" b="1" spc="-260" dirty="0">
                <a:latin typeface="Arial"/>
                <a:cs typeface="Arial"/>
              </a:rPr>
              <a:t> </a:t>
            </a:r>
            <a:r>
              <a:rPr sz="2000" b="1" spc="-130" dirty="0" err="1" smtClean="0">
                <a:latin typeface="Arial"/>
                <a:cs typeface="Arial"/>
              </a:rPr>
              <a:t>правочини</a:t>
            </a:r>
            <a:endParaRPr lang="uk-UA" sz="2000" b="1" spc="-130" dirty="0" smtClean="0">
              <a:latin typeface="Arial"/>
              <a:cs typeface="Arial"/>
            </a:endParaRPr>
          </a:p>
          <a:p>
            <a:pPr marL="212725" indent="-200660">
              <a:lnSpc>
                <a:spcPct val="100000"/>
              </a:lnSpc>
              <a:spcBef>
                <a:spcPts val="105"/>
              </a:spcBef>
              <a:buSzPct val="95000"/>
              <a:buFont typeface="Wingdings"/>
              <a:buChar char=""/>
              <a:tabLst>
                <a:tab pos="213360" algn="l"/>
              </a:tabLst>
            </a:pPr>
            <a:r>
              <a:rPr sz="2000" b="1" spc="-130" dirty="0" err="1" smtClean="0">
                <a:latin typeface="Arial"/>
                <a:cs typeface="Arial"/>
              </a:rPr>
              <a:t>Посаду</a:t>
            </a:r>
            <a:r>
              <a:rPr sz="2000" b="1" spc="-130" dirty="0" smtClean="0">
                <a:latin typeface="Arial"/>
                <a:cs typeface="Arial"/>
              </a:rPr>
              <a:t> </a:t>
            </a:r>
            <a:r>
              <a:rPr sz="2000" b="1" spc="-125" dirty="0">
                <a:latin typeface="Arial"/>
                <a:cs typeface="Arial"/>
              </a:rPr>
              <a:t>чи </a:t>
            </a:r>
            <a:r>
              <a:rPr sz="2000" b="1" spc="-100" dirty="0">
                <a:latin typeface="Arial"/>
                <a:cs typeface="Arial"/>
              </a:rPr>
              <a:t>роботу, </a:t>
            </a:r>
            <a:r>
              <a:rPr sz="2000" b="1" spc="-165" dirty="0">
                <a:latin typeface="Arial"/>
                <a:cs typeface="Arial"/>
              </a:rPr>
              <a:t>що  </a:t>
            </a:r>
            <a:r>
              <a:rPr sz="2000" b="1" spc="-145" dirty="0" err="1">
                <a:latin typeface="Arial"/>
                <a:cs typeface="Arial"/>
              </a:rPr>
              <a:t>виконується</a:t>
            </a:r>
            <a:r>
              <a:rPr sz="2000" b="1" spc="-210" dirty="0">
                <a:latin typeface="Arial"/>
                <a:cs typeface="Arial"/>
              </a:rPr>
              <a:t> 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59628" y="4681169"/>
            <a:ext cx="1875155" cy="75755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>
              <a:lnSpc>
                <a:spcPts val="1110"/>
              </a:lnSpc>
              <a:spcBef>
                <a:spcPts val="280"/>
              </a:spcBef>
            </a:pPr>
            <a:r>
              <a:rPr sz="2000" b="1" spc="-85" dirty="0">
                <a:latin typeface="Arial"/>
                <a:cs typeface="Arial"/>
              </a:rPr>
              <a:t>за</a:t>
            </a:r>
            <a:r>
              <a:rPr sz="2000" b="1" spc="-185" dirty="0">
                <a:latin typeface="Arial"/>
                <a:cs typeface="Arial"/>
              </a:rPr>
              <a:t> </a:t>
            </a:r>
            <a:r>
              <a:rPr sz="2000" b="1" spc="-150" dirty="0">
                <a:latin typeface="Arial"/>
                <a:cs typeface="Arial"/>
              </a:rPr>
              <a:t>сумісництвом</a:t>
            </a:r>
            <a:endParaRPr sz="2000">
              <a:latin typeface="Arial"/>
              <a:cs typeface="Arial"/>
            </a:endParaRPr>
          </a:p>
          <a:p>
            <a:pPr marL="288925">
              <a:lnSpc>
                <a:spcPts val="4470"/>
              </a:lnSpc>
            </a:pPr>
            <a:r>
              <a:rPr sz="4800" spc="-2230" dirty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endParaRPr sz="4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587746" y="5246623"/>
            <a:ext cx="282638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SzPct val="95000"/>
              <a:buFont typeface="Wingdings"/>
              <a:buChar char=""/>
              <a:tabLst>
                <a:tab pos="213360" algn="l"/>
              </a:tabLst>
            </a:pPr>
            <a:r>
              <a:rPr sz="2000" b="1" spc="-110" dirty="0">
                <a:latin typeface="Arial"/>
                <a:cs typeface="Arial"/>
              </a:rPr>
              <a:t>Входження суб'єкта</a:t>
            </a:r>
            <a:r>
              <a:rPr sz="2000" b="1" spc="-285" dirty="0">
                <a:latin typeface="Arial"/>
                <a:cs typeface="Arial"/>
              </a:rPr>
              <a:t> </a:t>
            </a:r>
            <a:r>
              <a:rPr sz="2000" b="1" spc="-145" dirty="0">
                <a:latin typeface="Arial"/>
                <a:cs typeface="Arial"/>
              </a:rPr>
              <a:t>до  </a:t>
            </a:r>
            <a:r>
              <a:rPr sz="2000" b="1" spc="-85" dirty="0">
                <a:latin typeface="Arial"/>
                <a:cs typeface="Arial"/>
              </a:rPr>
              <a:t>керівних, </a:t>
            </a:r>
            <a:r>
              <a:rPr sz="2000" b="1" spc="-90" dirty="0">
                <a:latin typeface="Arial"/>
                <a:cs typeface="Arial"/>
              </a:rPr>
              <a:t>ревізійних,  </a:t>
            </a:r>
            <a:r>
              <a:rPr sz="2000" b="1" spc="-135" dirty="0">
                <a:latin typeface="Arial"/>
                <a:cs typeface="Arial"/>
              </a:rPr>
              <a:t>наглядових</a:t>
            </a:r>
            <a:r>
              <a:rPr sz="2000" b="1" spc="-185" dirty="0">
                <a:latin typeface="Arial"/>
                <a:cs typeface="Arial"/>
              </a:rPr>
              <a:t> </a:t>
            </a:r>
            <a:r>
              <a:rPr sz="2000" b="1" spc="-105" dirty="0">
                <a:latin typeface="Arial"/>
                <a:cs typeface="Arial"/>
              </a:rPr>
              <a:t>органів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35736" y="0"/>
            <a:ext cx="8208645" cy="6858000"/>
            <a:chOff x="935736" y="0"/>
            <a:chExt cx="8208645" cy="6858000"/>
          </a:xfrm>
        </p:grpSpPr>
        <p:sp>
          <p:nvSpPr>
            <p:cNvPr id="3" name="object 3"/>
            <p:cNvSpPr/>
            <p:nvPr/>
          </p:nvSpPr>
          <p:spPr>
            <a:xfrm>
              <a:off x="5220462" y="4437126"/>
              <a:ext cx="3744595" cy="2016760"/>
            </a:xfrm>
            <a:custGeom>
              <a:avLst/>
              <a:gdLst/>
              <a:ahLst/>
              <a:cxnLst/>
              <a:rect l="l" t="t" r="r" b="b"/>
              <a:pathLst>
                <a:path w="3744595" h="2016760">
                  <a:moveTo>
                    <a:pt x="3744467" y="0"/>
                  </a:moveTo>
                  <a:lnTo>
                    <a:pt x="0" y="0"/>
                  </a:lnTo>
                  <a:lnTo>
                    <a:pt x="0" y="2016252"/>
                  </a:lnTo>
                  <a:lnTo>
                    <a:pt x="3744467" y="2016252"/>
                  </a:lnTo>
                  <a:lnTo>
                    <a:pt x="3744467" y="0"/>
                  </a:lnTo>
                  <a:close/>
                </a:path>
              </a:pathLst>
            </a:custGeom>
            <a:solidFill>
              <a:srgbClr val="A9D6E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220462" y="4437126"/>
              <a:ext cx="3744595" cy="2016760"/>
            </a:xfrm>
            <a:custGeom>
              <a:avLst/>
              <a:gdLst/>
              <a:ahLst/>
              <a:cxnLst/>
              <a:rect l="l" t="t" r="r" b="b"/>
              <a:pathLst>
                <a:path w="3744595" h="2016760">
                  <a:moveTo>
                    <a:pt x="0" y="2016252"/>
                  </a:moveTo>
                  <a:lnTo>
                    <a:pt x="3744467" y="2016252"/>
                  </a:lnTo>
                  <a:lnTo>
                    <a:pt x="3744467" y="0"/>
                  </a:lnTo>
                  <a:lnTo>
                    <a:pt x="0" y="0"/>
                  </a:lnTo>
                  <a:lnTo>
                    <a:pt x="0" y="2016252"/>
                  </a:lnTo>
                  <a:close/>
                </a:path>
              </a:pathLst>
            </a:custGeom>
            <a:ln w="25908">
              <a:solidFill>
                <a:srgbClr val="25697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844546" y="2637282"/>
              <a:ext cx="4968240" cy="1059180"/>
            </a:xfrm>
            <a:custGeom>
              <a:avLst/>
              <a:gdLst/>
              <a:ahLst/>
              <a:cxnLst/>
              <a:rect l="l" t="t" r="r" b="b"/>
              <a:pathLst>
                <a:path w="4968240" h="1059179">
                  <a:moveTo>
                    <a:pt x="2484120" y="0"/>
                  </a:moveTo>
                  <a:lnTo>
                    <a:pt x="2409547" y="234"/>
                  </a:lnTo>
                  <a:lnTo>
                    <a:pt x="2335521" y="931"/>
                  </a:lnTo>
                  <a:lnTo>
                    <a:pt x="2262071" y="2086"/>
                  </a:lnTo>
                  <a:lnTo>
                    <a:pt x="2189229" y="3692"/>
                  </a:lnTo>
                  <a:lnTo>
                    <a:pt x="2117026" y="5742"/>
                  </a:lnTo>
                  <a:lnTo>
                    <a:pt x="2045491" y="8229"/>
                  </a:lnTo>
                  <a:lnTo>
                    <a:pt x="1974656" y="11147"/>
                  </a:lnTo>
                  <a:lnTo>
                    <a:pt x="1904552" y="14490"/>
                  </a:lnTo>
                  <a:lnTo>
                    <a:pt x="1835209" y="18250"/>
                  </a:lnTo>
                  <a:lnTo>
                    <a:pt x="1766658" y="22422"/>
                  </a:lnTo>
                  <a:lnTo>
                    <a:pt x="1698930" y="26999"/>
                  </a:lnTo>
                  <a:lnTo>
                    <a:pt x="1632056" y="31973"/>
                  </a:lnTo>
                  <a:lnTo>
                    <a:pt x="1566065" y="37340"/>
                  </a:lnTo>
                  <a:lnTo>
                    <a:pt x="1500990" y="43091"/>
                  </a:lnTo>
                  <a:lnTo>
                    <a:pt x="1436860" y="49221"/>
                  </a:lnTo>
                  <a:lnTo>
                    <a:pt x="1373707" y="55724"/>
                  </a:lnTo>
                  <a:lnTo>
                    <a:pt x="1311561" y="62591"/>
                  </a:lnTo>
                  <a:lnTo>
                    <a:pt x="1250453" y="69817"/>
                  </a:lnTo>
                  <a:lnTo>
                    <a:pt x="1190413" y="77396"/>
                  </a:lnTo>
                  <a:lnTo>
                    <a:pt x="1131473" y="85321"/>
                  </a:lnTo>
                  <a:lnTo>
                    <a:pt x="1073663" y="93584"/>
                  </a:lnTo>
                  <a:lnTo>
                    <a:pt x="1017013" y="102181"/>
                  </a:lnTo>
                  <a:lnTo>
                    <a:pt x="961556" y="111103"/>
                  </a:lnTo>
                  <a:lnTo>
                    <a:pt x="907321" y="120345"/>
                  </a:lnTo>
                  <a:lnTo>
                    <a:pt x="854338" y="129900"/>
                  </a:lnTo>
                  <a:lnTo>
                    <a:pt x="802640" y="139762"/>
                  </a:lnTo>
                  <a:lnTo>
                    <a:pt x="752256" y="149923"/>
                  </a:lnTo>
                  <a:lnTo>
                    <a:pt x="703217" y="160378"/>
                  </a:lnTo>
                  <a:lnTo>
                    <a:pt x="655555" y="171119"/>
                  </a:lnTo>
                  <a:lnTo>
                    <a:pt x="609299" y="182141"/>
                  </a:lnTo>
                  <a:lnTo>
                    <a:pt x="564481" y="193436"/>
                  </a:lnTo>
                  <a:lnTo>
                    <a:pt x="521130" y="204999"/>
                  </a:lnTo>
                  <a:lnTo>
                    <a:pt x="479279" y="216822"/>
                  </a:lnTo>
                  <a:lnTo>
                    <a:pt x="438958" y="228899"/>
                  </a:lnTo>
                  <a:lnTo>
                    <a:pt x="400197" y="241224"/>
                  </a:lnTo>
                  <a:lnTo>
                    <a:pt x="363027" y="253789"/>
                  </a:lnTo>
                  <a:lnTo>
                    <a:pt x="293583" y="279617"/>
                  </a:lnTo>
                  <a:lnTo>
                    <a:pt x="230873" y="306329"/>
                  </a:lnTo>
                  <a:lnTo>
                    <a:pt x="175143" y="333874"/>
                  </a:lnTo>
                  <a:lnTo>
                    <a:pt x="126638" y="362199"/>
                  </a:lnTo>
                  <a:lnTo>
                    <a:pt x="85604" y="391252"/>
                  </a:lnTo>
                  <a:lnTo>
                    <a:pt x="52287" y="420980"/>
                  </a:lnTo>
                  <a:lnTo>
                    <a:pt x="26933" y="451331"/>
                  </a:lnTo>
                  <a:lnTo>
                    <a:pt x="4370" y="497911"/>
                  </a:lnTo>
                  <a:lnTo>
                    <a:pt x="0" y="529589"/>
                  </a:lnTo>
                  <a:lnTo>
                    <a:pt x="1097" y="545487"/>
                  </a:lnTo>
                  <a:lnTo>
                    <a:pt x="17319" y="592455"/>
                  </a:lnTo>
                  <a:lnTo>
                    <a:pt x="52287" y="638199"/>
                  </a:lnTo>
                  <a:lnTo>
                    <a:pt x="85604" y="667927"/>
                  </a:lnTo>
                  <a:lnTo>
                    <a:pt x="126638" y="696980"/>
                  </a:lnTo>
                  <a:lnTo>
                    <a:pt x="175143" y="725305"/>
                  </a:lnTo>
                  <a:lnTo>
                    <a:pt x="230873" y="752850"/>
                  </a:lnTo>
                  <a:lnTo>
                    <a:pt x="293583" y="779562"/>
                  </a:lnTo>
                  <a:lnTo>
                    <a:pt x="363027" y="805390"/>
                  </a:lnTo>
                  <a:lnTo>
                    <a:pt x="400197" y="817955"/>
                  </a:lnTo>
                  <a:lnTo>
                    <a:pt x="438958" y="830280"/>
                  </a:lnTo>
                  <a:lnTo>
                    <a:pt x="479279" y="842357"/>
                  </a:lnTo>
                  <a:lnTo>
                    <a:pt x="521130" y="854180"/>
                  </a:lnTo>
                  <a:lnTo>
                    <a:pt x="564481" y="865743"/>
                  </a:lnTo>
                  <a:lnTo>
                    <a:pt x="609299" y="877038"/>
                  </a:lnTo>
                  <a:lnTo>
                    <a:pt x="655555" y="888060"/>
                  </a:lnTo>
                  <a:lnTo>
                    <a:pt x="703217" y="898801"/>
                  </a:lnTo>
                  <a:lnTo>
                    <a:pt x="752256" y="909256"/>
                  </a:lnTo>
                  <a:lnTo>
                    <a:pt x="802640" y="919417"/>
                  </a:lnTo>
                  <a:lnTo>
                    <a:pt x="854338" y="929279"/>
                  </a:lnTo>
                  <a:lnTo>
                    <a:pt x="907321" y="938834"/>
                  </a:lnTo>
                  <a:lnTo>
                    <a:pt x="961556" y="948076"/>
                  </a:lnTo>
                  <a:lnTo>
                    <a:pt x="1017013" y="956998"/>
                  </a:lnTo>
                  <a:lnTo>
                    <a:pt x="1073663" y="965595"/>
                  </a:lnTo>
                  <a:lnTo>
                    <a:pt x="1131473" y="973858"/>
                  </a:lnTo>
                  <a:lnTo>
                    <a:pt x="1190413" y="981783"/>
                  </a:lnTo>
                  <a:lnTo>
                    <a:pt x="1250453" y="989362"/>
                  </a:lnTo>
                  <a:lnTo>
                    <a:pt x="1311561" y="996588"/>
                  </a:lnTo>
                  <a:lnTo>
                    <a:pt x="1373707" y="1003455"/>
                  </a:lnTo>
                  <a:lnTo>
                    <a:pt x="1436860" y="1009958"/>
                  </a:lnTo>
                  <a:lnTo>
                    <a:pt x="1500990" y="1016088"/>
                  </a:lnTo>
                  <a:lnTo>
                    <a:pt x="1566065" y="1021839"/>
                  </a:lnTo>
                  <a:lnTo>
                    <a:pt x="1632056" y="1027206"/>
                  </a:lnTo>
                  <a:lnTo>
                    <a:pt x="1698930" y="1032180"/>
                  </a:lnTo>
                  <a:lnTo>
                    <a:pt x="1766658" y="1036757"/>
                  </a:lnTo>
                  <a:lnTo>
                    <a:pt x="1835209" y="1040929"/>
                  </a:lnTo>
                  <a:lnTo>
                    <a:pt x="1904552" y="1044689"/>
                  </a:lnTo>
                  <a:lnTo>
                    <a:pt x="1974656" y="1048032"/>
                  </a:lnTo>
                  <a:lnTo>
                    <a:pt x="2045491" y="1050950"/>
                  </a:lnTo>
                  <a:lnTo>
                    <a:pt x="2117026" y="1053437"/>
                  </a:lnTo>
                  <a:lnTo>
                    <a:pt x="2189229" y="1055487"/>
                  </a:lnTo>
                  <a:lnTo>
                    <a:pt x="2262071" y="1057093"/>
                  </a:lnTo>
                  <a:lnTo>
                    <a:pt x="2335521" y="1058248"/>
                  </a:lnTo>
                  <a:lnTo>
                    <a:pt x="2409547" y="1058945"/>
                  </a:lnTo>
                  <a:lnTo>
                    <a:pt x="2484120" y="1059179"/>
                  </a:lnTo>
                  <a:lnTo>
                    <a:pt x="2558692" y="1058945"/>
                  </a:lnTo>
                  <a:lnTo>
                    <a:pt x="2632718" y="1058248"/>
                  </a:lnTo>
                  <a:lnTo>
                    <a:pt x="2706168" y="1057093"/>
                  </a:lnTo>
                  <a:lnTo>
                    <a:pt x="2779010" y="1055487"/>
                  </a:lnTo>
                  <a:lnTo>
                    <a:pt x="2851213" y="1053437"/>
                  </a:lnTo>
                  <a:lnTo>
                    <a:pt x="2922748" y="1050950"/>
                  </a:lnTo>
                  <a:lnTo>
                    <a:pt x="2993583" y="1048032"/>
                  </a:lnTo>
                  <a:lnTo>
                    <a:pt x="3063687" y="1044689"/>
                  </a:lnTo>
                  <a:lnTo>
                    <a:pt x="3133030" y="1040929"/>
                  </a:lnTo>
                  <a:lnTo>
                    <a:pt x="3201581" y="1036757"/>
                  </a:lnTo>
                  <a:lnTo>
                    <a:pt x="3269309" y="1032180"/>
                  </a:lnTo>
                  <a:lnTo>
                    <a:pt x="3336183" y="1027206"/>
                  </a:lnTo>
                  <a:lnTo>
                    <a:pt x="3402174" y="1021839"/>
                  </a:lnTo>
                  <a:lnTo>
                    <a:pt x="3467249" y="1016088"/>
                  </a:lnTo>
                  <a:lnTo>
                    <a:pt x="3531379" y="1009958"/>
                  </a:lnTo>
                  <a:lnTo>
                    <a:pt x="3594532" y="1003455"/>
                  </a:lnTo>
                  <a:lnTo>
                    <a:pt x="3656678" y="996588"/>
                  </a:lnTo>
                  <a:lnTo>
                    <a:pt x="3717786" y="989362"/>
                  </a:lnTo>
                  <a:lnTo>
                    <a:pt x="3777826" y="981783"/>
                  </a:lnTo>
                  <a:lnTo>
                    <a:pt x="3836766" y="973858"/>
                  </a:lnTo>
                  <a:lnTo>
                    <a:pt x="3894576" y="965595"/>
                  </a:lnTo>
                  <a:lnTo>
                    <a:pt x="3951226" y="956998"/>
                  </a:lnTo>
                  <a:lnTo>
                    <a:pt x="4006683" y="948076"/>
                  </a:lnTo>
                  <a:lnTo>
                    <a:pt x="4060918" y="938834"/>
                  </a:lnTo>
                  <a:lnTo>
                    <a:pt x="4113901" y="929279"/>
                  </a:lnTo>
                  <a:lnTo>
                    <a:pt x="4165599" y="919417"/>
                  </a:lnTo>
                  <a:lnTo>
                    <a:pt x="4215983" y="909256"/>
                  </a:lnTo>
                  <a:lnTo>
                    <a:pt x="4265022" y="898801"/>
                  </a:lnTo>
                  <a:lnTo>
                    <a:pt x="4312684" y="888060"/>
                  </a:lnTo>
                  <a:lnTo>
                    <a:pt x="4358940" y="877038"/>
                  </a:lnTo>
                  <a:lnTo>
                    <a:pt x="4403758" y="865743"/>
                  </a:lnTo>
                  <a:lnTo>
                    <a:pt x="4447109" y="854180"/>
                  </a:lnTo>
                  <a:lnTo>
                    <a:pt x="4488960" y="842357"/>
                  </a:lnTo>
                  <a:lnTo>
                    <a:pt x="4529281" y="830280"/>
                  </a:lnTo>
                  <a:lnTo>
                    <a:pt x="4568042" y="817955"/>
                  </a:lnTo>
                  <a:lnTo>
                    <a:pt x="4605212" y="805390"/>
                  </a:lnTo>
                  <a:lnTo>
                    <a:pt x="4674656" y="779562"/>
                  </a:lnTo>
                  <a:lnTo>
                    <a:pt x="4737366" y="752850"/>
                  </a:lnTo>
                  <a:lnTo>
                    <a:pt x="4793096" y="725305"/>
                  </a:lnTo>
                  <a:lnTo>
                    <a:pt x="4841601" y="696980"/>
                  </a:lnTo>
                  <a:lnTo>
                    <a:pt x="4882635" y="667927"/>
                  </a:lnTo>
                  <a:lnTo>
                    <a:pt x="4915952" y="638199"/>
                  </a:lnTo>
                  <a:lnTo>
                    <a:pt x="4941306" y="607848"/>
                  </a:lnTo>
                  <a:lnTo>
                    <a:pt x="4963869" y="561268"/>
                  </a:lnTo>
                  <a:lnTo>
                    <a:pt x="4968239" y="529589"/>
                  </a:lnTo>
                  <a:lnTo>
                    <a:pt x="4967142" y="513692"/>
                  </a:lnTo>
                  <a:lnTo>
                    <a:pt x="4950920" y="466724"/>
                  </a:lnTo>
                  <a:lnTo>
                    <a:pt x="4915952" y="420980"/>
                  </a:lnTo>
                  <a:lnTo>
                    <a:pt x="4882635" y="391252"/>
                  </a:lnTo>
                  <a:lnTo>
                    <a:pt x="4841601" y="362199"/>
                  </a:lnTo>
                  <a:lnTo>
                    <a:pt x="4793096" y="333874"/>
                  </a:lnTo>
                  <a:lnTo>
                    <a:pt x="4737366" y="306329"/>
                  </a:lnTo>
                  <a:lnTo>
                    <a:pt x="4674656" y="279617"/>
                  </a:lnTo>
                  <a:lnTo>
                    <a:pt x="4605212" y="253789"/>
                  </a:lnTo>
                  <a:lnTo>
                    <a:pt x="4568042" y="241224"/>
                  </a:lnTo>
                  <a:lnTo>
                    <a:pt x="4529281" y="228899"/>
                  </a:lnTo>
                  <a:lnTo>
                    <a:pt x="4488960" y="216822"/>
                  </a:lnTo>
                  <a:lnTo>
                    <a:pt x="4447109" y="204999"/>
                  </a:lnTo>
                  <a:lnTo>
                    <a:pt x="4403758" y="193436"/>
                  </a:lnTo>
                  <a:lnTo>
                    <a:pt x="4358940" y="182141"/>
                  </a:lnTo>
                  <a:lnTo>
                    <a:pt x="4312684" y="171119"/>
                  </a:lnTo>
                  <a:lnTo>
                    <a:pt x="4265022" y="160378"/>
                  </a:lnTo>
                  <a:lnTo>
                    <a:pt x="4215983" y="149923"/>
                  </a:lnTo>
                  <a:lnTo>
                    <a:pt x="4165599" y="139762"/>
                  </a:lnTo>
                  <a:lnTo>
                    <a:pt x="4113901" y="129900"/>
                  </a:lnTo>
                  <a:lnTo>
                    <a:pt x="4060918" y="120345"/>
                  </a:lnTo>
                  <a:lnTo>
                    <a:pt x="4006683" y="111103"/>
                  </a:lnTo>
                  <a:lnTo>
                    <a:pt x="3951226" y="102181"/>
                  </a:lnTo>
                  <a:lnTo>
                    <a:pt x="3894576" y="93584"/>
                  </a:lnTo>
                  <a:lnTo>
                    <a:pt x="3836766" y="85321"/>
                  </a:lnTo>
                  <a:lnTo>
                    <a:pt x="3777826" y="77396"/>
                  </a:lnTo>
                  <a:lnTo>
                    <a:pt x="3717786" y="69817"/>
                  </a:lnTo>
                  <a:lnTo>
                    <a:pt x="3656678" y="62591"/>
                  </a:lnTo>
                  <a:lnTo>
                    <a:pt x="3594532" y="55724"/>
                  </a:lnTo>
                  <a:lnTo>
                    <a:pt x="3531379" y="49221"/>
                  </a:lnTo>
                  <a:lnTo>
                    <a:pt x="3467249" y="43091"/>
                  </a:lnTo>
                  <a:lnTo>
                    <a:pt x="3402174" y="37340"/>
                  </a:lnTo>
                  <a:lnTo>
                    <a:pt x="3336183" y="31973"/>
                  </a:lnTo>
                  <a:lnTo>
                    <a:pt x="3269309" y="26999"/>
                  </a:lnTo>
                  <a:lnTo>
                    <a:pt x="3201581" y="22422"/>
                  </a:lnTo>
                  <a:lnTo>
                    <a:pt x="3133030" y="18250"/>
                  </a:lnTo>
                  <a:lnTo>
                    <a:pt x="3063687" y="14490"/>
                  </a:lnTo>
                  <a:lnTo>
                    <a:pt x="2993583" y="11147"/>
                  </a:lnTo>
                  <a:lnTo>
                    <a:pt x="2922748" y="8229"/>
                  </a:lnTo>
                  <a:lnTo>
                    <a:pt x="2851213" y="5742"/>
                  </a:lnTo>
                  <a:lnTo>
                    <a:pt x="2779010" y="3692"/>
                  </a:lnTo>
                  <a:lnTo>
                    <a:pt x="2706168" y="2086"/>
                  </a:lnTo>
                  <a:lnTo>
                    <a:pt x="2632718" y="931"/>
                  </a:lnTo>
                  <a:lnTo>
                    <a:pt x="2558692" y="234"/>
                  </a:lnTo>
                  <a:lnTo>
                    <a:pt x="2484120" y="0"/>
                  </a:lnTo>
                  <a:close/>
                </a:path>
              </a:pathLst>
            </a:custGeom>
            <a:solidFill>
              <a:srgbClr val="FFF0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844546" y="2637282"/>
              <a:ext cx="4968240" cy="1059180"/>
            </a:xfrm>
            <a:custGeom>
              <a:avLst/>
              <a:gdLst/>
              <a:ahLst/>
              <a:cxnLst/>
              <a:rect l="l" t="t" r="r" b="b"/>
              <a:pathLst>
                <a:path w="4968240" h="1059179">
                  <a:moveTo>
                    <a:pt x="0" y="529589"/>
                  </a:moveTo>
                  <a:lnTo>
                    <a:pt x="9788" y="482253"/>
                  </a:lnTo>
                  <a:lnTo>
                    <a:pt x="38599" y="436081"/>
                  </a:lnTo>
                  <a:lnTo>
                    <a:pt x="67965" y="406035"/>
                  </a:lnTo>
                  <a:lnTo>
                    <a:pt x="105172" y="376638"/>
                  </a:lnTo>
                  <a:lnTo>
                    <a:pt x="149972" y="347943"/>
                  </a:lnTo>
                  <a:lnTo>
                    <a:pt x="202120" y="320001"/>
                  </a:lnTo>
                  <a:lnTo>
                    <a:pt x="261371" y="292866"/>
                  </a:lnTo>
                  <a:lnTo>
                    <a:pt x="327479" y="266589"/>
                  </a:lnTo>
                  <a:lnTo>
                    <a:pt x="400197" y="241224"/>
                  </a:lnTo>
                  <a:lnTo>
                    <a:pt x="438958" y="228899"/>
                  </a:lnTo>
                  <a:lnTo>
                    <a:pt x="479279" y="216822"/>
                  </a:lnTo>
                  <a:lnTo>
                    <a:pt x="521130" y="204999"/>
                  </a:lnTo>
                  <a:lnTo>
                    <a:pt x="564481" y="193436"/>
                  </a:lnTo>
                  <a:lnTo>
                    <a:pt x="609299" y="182141"/>
                  </a:lnTo>
                  <a:lnTo>
                    <a:pt x="655555" y="171119"/>
                  </a:lnTo>
                  <a:lnTo>
                    <a:pt x="703217" y="160378"/>
                  </a:lnTo>
                  <a:lnTo>
                    <a:pt x="752256" y="149923"/>
                  </a:lnTo>
                  <a:lnTo>
                    <a:pt x="802640" y="139762"/>
                  </a:lnTo>
                  <a:lnTo>
                    <a:pt x="854338" y="129900"/>
                  </a:lnTo>
                  <a:lnTo>
                    <a:pt x="907321" y="120345"/>
                  </a:lnTo>
                  <a:lnTo>
                    <a:pt x="961556" y="111103"/>
                  </a:lnTo>
                  <a:lnTo>
                    <a:pt x="1017013" y="102181"/>
                  </a:lnTo>
                  <a:lnTo>
                    <a:pt x="1073663" y="93584"/>
                  </a:lnTo>
                  <a:lnTo>
                    <a:pt x="1131473" y="85321"/>
                  </a:lnTo>
                  <a:lnTo>
                    <a:pt x="1190413" y="77396"/>
                  </a:lnTo>
                  <a:lnTo>
                    <a:pt x="1250453" y="69817"/>
                  </a:lnTo>
                  <a:lnTo>
                    <a:pt x="1311561" y="62591"/>
                  </a:lnTo>
                  <a:lnTo>
                    <a:pt x="1373707" y="55724"/>
                  </a:lnTo>
                  <a:lnTo>
                    <a:pt x="1436860" y="49221"/>
                  </a:lnTo>
                  <a:lnTo>
                    <a:pt x="1500990" y="43091"/>
                  </a:lnTo>
                  <a:lnTo>
                    <a:pt x="1566065" y="37340"/>
                  </a:lnTo>
                  <a:lnTo>
                    <a:pt x="1632056" y="31973"/>
                  </a:lnTo>
                  <a:lnTo>
                    <a:pt x="1698930" y="26999"/>
                  </a:lnTo>
                  <a:lnTo>
                    <a:pt x="1766658" y="22422"/>
                  </a:lnTo>
                  <a:lnTo>
                    <a:pt x="1835209" y="18250"/>
                  </a:lnTo>
                  <a:lnTo>
                    <a:pt x="1904552" y="14490"/>
                  </a:lnTo>
                  <a:lnTo>
                    <a:pt x="1974656" y="11147"/>
                  </a:lnTo>
                  <a:lnTo>
                    <a:pt x="2045491" y="8229"/>
                  </a:lnTo>
                  <a:lnTo>
                    <a:pt x="2117026" y="5742"/>
                  </a:lnTo>
                  <a:lnTo>
                    <a:pt x="2189229" y="3692"/>
                  </a:lnTo>
                  <a:lnTo>
                    <a:pt x="2262071" y="2086"/>
                  </a:lnTo>
                  <a:lnTo>
                    <a:pt x="2335521" y="931"/>
                  </a:lnTo>
                  <a:lnTo>
                    <a:pt x="2409547" y="234"/>
                  </a:lnTo>
                  <a:lnTo>
                    <a:pt x="2484120" y="0"/>
                  </a:lnTo>
                  <a:lnTo>
                    <a:pt x="2558692" y="234"/>
                  </a:lnTo>
                  <a:lnTo>
                    <a:pt x="2632718" y="931"/>
                  </a:lnTo>
                  <a:lnTo>
                    <a:pt x="2706168" y="2086"/>
                  </a:lnTo>
                  <a:lnTo>
                    <a:pt x="2779010" y="3692"/>
                  </a:lnTo>
                  <a:lnTo>
                    <a:pt x="2851213" y="5742"/>
                  </a:lnTo>
                  <a:lnTo>
                    <a:pt x="2922748" y="8229"/>
                  </a:lnTo>
                  <a:lnTo>
                    <a:pt x="2993583" y="11147"/>
                  </a:lnTo>
                  <a:lnTo>
                    <a:pt x="3063687" y="14490"/>
                  </a:lnTo>
                  <a:lnTo>
                    <a:pt x="3133030" y="18250"/>
                  </a:lnTo>
                  <a:lnTo>
                    <a:pt x="3201581" y="22422"/>
                  </a:lnTo>
                  <a:lnTo>
                    <a:pt x="3269309" y="26999"/>
                  </a:lnTo>
                  <a:lnTo>
                    <a:pt x="3336183" y="31973"/>
                  </a:lnTo>
                  <a:lnTo>
                    <a:pt x="3402174" y="37340"/>
                  </a:lnTo>
                  <a:lnTo>
                    <a:pt x="3467249" y="43091"/>
                  </a:lnTo>
                  <a:lnTo>
                    <a:pt x="3531379" y="49221"/>
                  </a:lnTo>
                  <a:lnTo>
                    <a:pt x="3594532" y="55724"/>
                  </a:lnTo>
                  <a:lnTo>
                    <a:pt x="3656678" y="62591"/>
                  </a:lnTo>
                  <a:lnTo>
                    <a:pt x="3717786" y="69817"/>
                  </a:lnTo>
                  <a:lnTo>
                    <a:pt x="3777826" y="77396"/>
                  </a:lnTo>
                  <a:lnTo>
                    <a:pt x="3836766" y="85321"/>
                  </a:lnTo>
                  <a:lnTo>
                    <a:pt x="3894576" y="93584"/>
                  </a:lnTo>
                  <a:lnTo>
                    <a:pt x="3951226" y="102181"/>
                  </a:lnTo>
                  <a:lnTo>
                    <a:pt x="4006683" y="111103"/>
                  </a:lnTo>
                  <a:lnTo>
                    <a:pt x="4060918" y="120345"/>
                  </a:lnTo>
                  <a:lnTo>
                    <a:pt x="4113901" y="129900"/>
                  </a:lnTo>
                  <a:lnTo>
                    <a:pt x="4165599" y="139762"/>
                  </a:lnTo>
                  <a:lnTo>
                    <a:pt x="4215983" y="149923"/>
                  </a:lnTo>
                  <a:lnTo>
                    <a:pt x="4265022" y="160378"/>
                  </a:lnTo>
                  <a:lnTo>
                    <a:pt x="4312684" y="171119"/>
                  </a:lnTo>
                  <a:lnTo>
                    <a:pt x="4358940" y="182141"/>
                  </a:lnTo>
                  <a:lnTo>
                    <a:pt x="4403758" y="193436"/>
                  </a:lnTo>
                  <a:lnTo>
                    <a:pt x="4447109" y="204999"/>
                  </a:lnTo>
                  <a:lnTo>
                    <a:pt x="4488960" y="216822"/>
                  </a:lnTo>
                  <a:lnTo>
                    <a:pt x="4529281" y="228899"/>
                  </a:lnTo>
                  <a:lnTo>
                    <a:pt x="4568042" y="241224"/>
                  </a:lnTo>
                  <a:lnTo>
                    <a:pt x="4605212" y="253789"/>
                  </a:lnTo>
                  <a:lnTo>
                    <a:pt x="4674656" y="279617"/>
                  </a:lnTo>
                  <a:lnTo>
                    <a:pt x="4737366" y="306329"/>
                  </a:lnTo>
                  <a:lnTo>
                    <a:pt x="4793096" y="333874"/>
                  </a:lnTo>
                  <a:lnTo>
                    <a:pt x="4841601" y="362199"/>
                  </a:lnTo>
                  <a:lnTo>
                    <a:pt x="4882635" y="391252"/>
                  </a:lnTo>
                  <a:lnTo>
                    <a:pt x="4915952" y="420980"/>
                  </a:lnTo>
                  <a:lnTo>
                    <a:pt x="4941306" y="451331"/>
                  </a:lnTo>
                  <a:lnTo>
                    <a:pt x="4963869" y="497911"/>
                  </a:lnTo>
                  <a:lnTo>
                    <a:pt x="4968239" y="529589"/>
                  </a:lnTo>
                  <a:lnTo>
                    <a:pt x="4967142" y="545487"/>
                  </a:lnTo>
                  <a:lnTo>
                    <a:pt x="4950920" y="592455"/>
                  </a:lnTo>
                  <a:lnTo>
                    <a:pt x="4915952" y="638199"/>
                  </a:lnTo>
                  <a:lnTo>
                    <a:pt x="4882635" y="667927"/>
                  </a:lnTo>
                  <a:lnTo>
                    <a:pt x="4841601" y="696980"/>
                  </a:lnTo>
                  <a:lnTo>
                    <a:pt x="4793096" y="725305"/>
                  </a:lnTo>
                  <a:lnTo>
                    <a:pt x="4737366" y="752850"/>
                  </a:lnTo>
                  <a:lnTo>
                    <a:pt x="4674656" y="779562"/>
                  </a:lnTo>
                  <a:lnTo>
                    <a:pt x="4605212" y="805390"/>
                  </a:lnTo>
                  <a:lnTo>
                    <a:pt x="4568042" y="817955"/>
                  </a:lnTo>
                  <a:lnTo>
                    <a:pt x="4529281" y="830280"/>
                  </a:lnTo>
                  <a:lnTo>
                    <a:pt x="4488960" y="842357"/>
                  </a:lnTo>
                  <a:lnTo>
                    <a:pt x="4447109" y="854180"/>
                  </a:lnTo>
                  <a:lnTo>
                    <a:pt x="4403758" y="865743"/>
                  </a:lnTo>
                  <a:lnTo>
                    <a:pt x="4358940" y="877038"/>
                  </a:lnTo>
                  <a:lnTo>
                    <a:pt x="4312684" y="888060"/>
                  </a:lnTo>
                  <a:lnTo>
                    <a:pt x="4265022" y="898801"/>
                  </a:lnTo>
                  <a:lnTo>
                    <a:pt x="4215983" y="909256"/>
                  </a:lnTo>
                  <a:lnTo>
                    <a:pt x="4165599" y="919417"/>
                  </a:lnTo>
                  <a:lnTo>
                    <a:pt x="4113901" y="929279"/>
                  </a:lnTo>
                  <a:lnTo>
                    <a:pt x="4060918" y="938834"/>
                  </a:lnTo>
                  <a:lnTo>
                    <a:pt x="4006683" y="948076"/>
                  </a:lnTo>
                  <a:lnTo>
                    <a:pt x="3951226" y="956998"/>
                  </a:lnTo>
                  <a:lnTo>
                    <a:pt x="3894576" y="965595"/>
                  </a:lnTo>
                  <a:lnTo>
                    <a:pt x="3836766" y="973858"/>
                  </a:lnTo>
                  <a:lnTo>
                    <a:pt x="3777826" y="981783"/>
                  </a:lnTo>
                  <a:lnTo>
                    <a:pt x="3717786" y="989362"/>
                  </a:lnTo>
                  <a:lnTo>
                    <a:pt x="3656678" y="996588"/>
                  </a:lnTo>
                  <a:lnTo>
                    <a:pt x="3594532" y="1003455"/>
                  </a:lnTo>
                  <a:lnTo>
                    <a:pt x="3531379" y="1009958"/>
                  </a:lnTo>
                  <a:lnTo>
                    <a:pt x="3467249" y="1016088"/>
                  </a:lnTo>
                  <a:lnTo>
                    <a:pt x="3402174" y="1021839"/>
                  </a:lnTo>
                  <a:lnTo>
                    <a:pt x="3336183" y="1027206"/>
                  </a:lnTo>
                  <a:lnTo>
                    <a:pt x="3269309" y="1032180"/>
                  </a:lnTo>
                  <a:lnTo>
                    <a:pt x="3201581" y="1036757"/>
                  </a:lnTo>
                  <a:lnTo>
                    <a:pt x="3133030" y="1040929"/>
                  </a:lnTo>
                  <a:lnTo>
                    <a:pt x="3063687" y="1044689"/>
                  </a:lnTo>
                  <a:lnTo>
                    <a:pt x="2993583" y="1048032"/>
                  </a:lnTo>
                  <a:lnTo>
                    <a:pt x="2922748" y="1050950"/>
                  </a:lnTo>
                  <a:lnTo>
                    <a:pt x="2851213" y="1053437"/>
                  </a:lnTo>
                  <a:lnTo>
                    <a:pt x="2779010" y="1055487"/>
                  </a:lnTo>
                  <a:lnTo>
                    <a:pt x="2706168" y="1057093"/>
                  </a:lnTo>
                  <a:lnTo>
                    <a:pt x="2632718" y="1058248"/>
                  </a:lnTo>
                  <a:lnTo>
                    <a:pt x="2558692" y="1058945"/>
                  </a:lnTo>
                  <a:lnTo>
                    <a:pt x="2484120" y="1059179"/>
                  </a:lnTo>
                  <a:lnTo>
                    <a:pt x="2409547" y="1058945"/>
                  </a:lnTo>
                  <a:lnTo>
                    <a:pt x="2335521" y="1058248"/>
                  </a:lnTo>
                  <a:lnTo>
                    <a:pt x="2262071" y="1057093"/>
                  </a:lnTo>
                  <a:lnTo>
                    <a:pt x="2189229" y="1055487"/>
                  </a:lnTo>
                  <a:lnTo>
                    <a:pt x="2117026" y="1053437"/>
                  </a:lnTo>
                  <a:lnTo>
                    <a:pt x="2045491" y="1050950"/>
                  </a:lnTo>
                  <a:lnTo>
                    <a:pt x="1974656" y="1048032"/>
                  </a:lnTo>
                  <a:lnTo>
                    <a:pt x="1904552" y="1044689"/>
                  </a:lnTo>
                  <a:lnTo>
                    <a:pt x="1835209" y="1040929"/>
                  </a:lnTo>
                  <a:lnTo>
                    <a:pt x="1766658" y="1036757"/>
                  </a:lnTo>
                  <a:lnTo>
                    <a:pt x="1698930" y="1032180"/>
                  </a:lnTo>
                  <a:lnTo>
                    <a:pt x="1632056" y="1027206"/>
                  </a:lnTo>
                  <a:lnTo>
                    <a:pt x="1566065" y="1021839"/>
                  </a:lnTo>
                  <a:lnTo>
                    <a:pt x="1500990" y="1016088"/>
                  </a:lnTo>
                  <a:lnTo>
                    <a:pt x="1436860" y="1009958"/>
                  </a:lnTo>
                  <a:lnTo>
                    <a:pt x="1373707" y="1003455"/>
                  </a:lnTo>
                  <a:lnTo>
                    <a:pt x="1311561" y="996588"/>
                  </a:lnTo>
                  <a:lnTo>
                    <a:pt x="1250453" y="989362"/>
                  </a:lnTo>
                  <a:lnTo>
                    <a:pt x="1190413" y="981783"/>
                  </a:lnTo>
                  <a:lnTo>
                    <a:pt x="1131473" y="973858"/>
                  </a:lnTo>
                  <a:lnTo>
                    <a:pt x="1073663" y="965595"/>
                  </a:lnTo>
                  <a:lnTo>
                    <a:pt x="1017013" y="956998"/>
                  </a:lnTo>
                  <a:lnTo>
                    <a:pt x="961556" y="948076"/>
                  </a:lnTo>
                  <a:lnTo>
                    <a:pt x="907321" y="938834"/>
                  </a:lnTo>
                  <a:lnTo>
                    <a:pt x="854338" y="929279"/>
                  </a:lnTo>
                  <a:lnTo>
                    <a:pt x="802640" y="919417"/>
                  </a:lnTo>
                  <a:lnTo>
                    <a:pt x="752256" y="909256"/>
                  </a:lnTo>
                  <a:lnTo>
                    <a:pt x="703217" y="898801"/>
                  </a:lnTo>
                  <a:lnTo>
                    <a:pt x="655555" y="888060"/>
                  </a:lnTo>
                  <a:lnTo>
                    <a:pt x="609299" y="877038"/>
                  </a:lnTo>
                  <a:lnTo>
                    <a:pt x="564481" y="865743"/>
                  </a:lnTo>
                  <a:lnTo>
                    <a:pt x="521130" y="854180"/>
                  </a:lnTo>
                  <a:lnTo>
                    <a:pt x="479279" y="842357"/>
                  </a:lnTo>
                  <a:lnTo>
                    <a:pt x="438958" y="830280"/>
                  </a:lnTo>
                  <a:lnTo>
                    <a:pt x="400197" y="817955"/>
                  </a:lnTo>
                  <a:lnTo>
                    <a:pt x="363027" y="805390"/>
                  </a:lnTo>
                  <a:lnTo>
                    <a:pt x="293583" y="779562"/>
                  </a:lnTo>
                  <a:lnTo>
                    <a:pt x="230873" y="752850"/>
                  </a:lnTo>
                  <a:lnTo>
                    <a:pt x="175143" y="725305"/>
                  </a:lnTo>
                  <a:lnTo>
                    <a:pt x="126638" y="696980"/>
                  </a:lnTo>
                  <a:lnTo>
                    <a:pt x="85604" y="667927"/>
                  </a:lnTo>
                  <a:lnTo>
                    <a:pt x="52287" y="638199"/>
                  </a:lnTo>
                  <a:lnTo>
                    <a:pt x="26933" y="607848"/>
                  </a:lnTo>
                  <a:lnTo>
                    <a:pt x="4370" y="561268"/>
                  </a:lnTo>
                  <a:lnTo>
                    <a:pt x="0" y="529589"/>
                  </a:lnTo>
                  <a:close/>
                </a:path>
              </a:pathLst>
            </a:custGeom>
            <a:ln w="25908">
              <a:solidFill>
                <a:srgbClr val="25697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76600" y="0"/>
              <a:ext cx="3887724" cy="185470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3812540" y="2799334"/>
            <a:ext cx="31216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3660" marR="5080" indent="-60960">
              <a:lnSpc>
                <a:spcPct val="100000"/>
              </a:lnSpc>
              <a:spcBef>
                <a:spcPts val="100"/>
              </a:spcBef>
            </a:pPr>
            <a:r>
              <a:rPr sz="1800" b="1" spc="-155" dirty="0">
                <a:latin typeface="Arial"/>
                <a:cs typeface="Arial"/>
              </a:rPr>
              <a:t>Стосовно</a:t>
            </a:r>
            <a:r>
              <a:rPr sz="1800" b="1" spc="-195" dirty="0">
                <a:latin typeface="Arial"/>
                <a:cs typeface="Arial"/>
              </a:rPr>
              <a:t> </a:t>
            </a:r>
            <a:r>
              <a:rPr sz="1800" b="1" spc="-100" dirty="0">
                <a:latin typeface="Arial"/>
                <a:cs typeface="Arial"/>
              </a:rPr>
              <a:t>декларацій  </a:t>
            </a:r>
            <a:r>
              <a:rPr sz="1800" b="1" spc="-110" dirty="0" err="1">
                <a:latin typeface="Arial"/>
                <a:cs typeface="Arial"/>
              </a:rPr>
              <a:t>поданих</a:t>
            </a:r>
            <a:r>
              <a:rPr sz="1800" b="1" spc="-155" dirty="0">
                <a:latin typeface="Arial"/>
                <a:cs typeface="Arial"/>
              </a:rPr>
              <a:t> </a:t>
            </a:r>
            <a:r>
              <a:rPr lang="uk-UA" sz="1800" b="1" spc="-155" dirty="0" smtClean="0">
                <a:latin typeface="Arial"/>
                <a:cs typeface="Arial"/>
              </a:rPr>
              <a:t>    </a:t>
            </a:r>
          </a:p>
          <a:p>
            <a:pPr marL="73660" marR="5080" indent="-60960">
              <a:lnSpc>
                <a:spcPct val="100000"/>
              </a:lnSpc>
              <a:spcBef>
                <a:spcPts val="100"/>
              </a:spcBef>
            </a:pPr>
            <a:r>
              <a:rPr lang="uk-UA" b="1" spc="-155" dirty="0">
                <a:latin typeface="Arial"/>
                <a:cs typeface="Arial"/>
              </a:rPr>
              <a:t> </a:t>
            </a:r>
            <a:r>
              <a:rPr lang="uk-UA" b="1" spc="-155" dirty="0" smtClean="0">
                <a:latin typeface="Arial"/>
                <a:cs typeface="Arial"/>
              </a:rPr>
              <a:t>                   </a:t>
            </a:r>
            <a:r>
              <a:rPr sz="1800" b="1" spc="-105" dirty="0" err="1" smtClean="0">
                <a:latin typeface="Arial"/>
                <a:cs typeface="Arial"/>
              </a:rPr>
              <a:t>суб'єктами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87958" y="4437126"/>
            <a:ext cx="3889375" cy="2016760"/>
          </a:xfrm>
          <a:prstGeom prst="rect">
            <a:avLst/>
          </a:prstGeom>
          <a:solidFill>
            <a:srgbClr val="A9D6E1"/>
          </a:solidFill>
          <a:ln w="25907">
            <a:solidFill>
              <a:srgbClr val="256979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928369">
              <a:lnSpc>
                <a:spcPct val="100000"/>
              </a:lnSpc>
              <a:spcBef>
                <a:spcPts val="240"/>
              </a:spcBef>
            </a:pPr>
            <a:r>
              <a:rPr sz="2000" u="heavy" spc="-5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u="heavy" spc="-1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Веде</a:t>
            </a:r>
            <a:r>
              <a:rPr sz="2000" b="1" u="heavy" spc="-1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000" b="1" u="heavy" spc="-1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контроль</a:t>
            </a:r>
            <a:r>
              <a:rPr sz="2000" b="1" spc="-130" dirty="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  <a:p>
            <a:pPr marL="247650" indent="-229235">
              <a:lnSpc>
                <a:spcPct val="100000"/>
              </a:lnSpc>
              <a:buFont typeface="Times New Roman"/>
              <a:buAutoNum type="arabicPeriod"/>
              <a:tabLst>
                <a:tab pos="248285" algn="l"/>
              </a:tabLst>
            </a:pPr>
            <a:r>
              <a:rPr sz="2000" b="1" spc="-165" dirty="0">
                <a:latin typeface="Arial"/>
                <a:cs typeface="Arial"/>
              </a:rPr>
              <a:t>щодо </a:t>
            </a:r>
            <a:r>
              <a:rPr sz="2000" b="1" spc="-155" dirty="0">
                <a:latin typeface="Arial"/>
                <a:cs typeface="Arial"/>
              </a:rPr>
              <a:t>своєчасності</a:t>
            </a:r>
            <a:r>
              <a:rPr sz="2000" b="1" spc="-130" dirty="0">
                <a:latin typeface="Arial"/>
                <a:cs typeface="Arial"/>
              </a:rPr>
              <a:t> </a:t>
            </a:r>
            <a:r>
              <a:rPr sz="2000" b="1" spc="-114" dirty="0">
                <a:latin typeface="Arial"/>
                <a:cs typeface="Arial"/>
              </a:rPr>
              <a:t>подання;</a:t>
            </a:r>
            <a:endParaRPr sz="2000">
              <a:latin typeface="Arial"/>
              <a:cs typeface="Arial"/>
            </a:endParaRPr>
          </a:p>
          <a:p>
            <a:pPr marL="247650" marR="1173480" indent="-228600">
              <a:lnSpc>
                <a:spcPct val="100000"/>
              </a:lnSpc>
              <a:buFont typeface="Times New Roman"/>
              <a:buAutoNum type="arabicPeriod"/>
              <a:tabLst>
                <a:tab pos="248285" algn="l"/>
              </a:tabLst>
            </a:pPr>
            <a:r>
              <a:rPr sz="2000" b="1" spc="-165" dirty="0">
                <a:latin typeface="Arial"/>
                <a:cs typeface="Arial"/>
              </a:rPr>
              <a:t>щодо </a:t>
            </a:r>
            <a:r>
              <a:rPr sz="2000" b="1" spc="-145" dirty="0">
                <a:latin typeface="Arial"/>
                <a:cs typeface="Arial"/>
              </a:rPr>
              <a:t>правильності</a:t>
            </a:r>
            <a:r>
              <a:rPr sz="2000" b="1" spc="-200" dirty="0">
                <a:latin typeface="Arial"/>
                <a:cs typeface="Arial"/>
              </a:rPr>
              <a:t> </a:t>
            </a:r>
            <a:r>
              <a:rPr sz="2000" b="1" spc="-95" dirty="0">
                <a:latin typeface="Arial"/>
                <a:cs typeface="Arial"/>
              </a:rPr>
              <a:t>та  </a:t>
            </a:r>
            <a:r>
              <a:rPr sz="2000" b="1" spc="-135" dirty="0">
                <a:latin typeface="Arial"/>
                <a:cs typeface="Arial"/>
              </a:rPr>
              <a:t>повноти</a:t>
            </a:r>
            <a:r>
              <a:rPr sz="2000" b="1" spc="-160" dirty="0">
                <a:latin typeface="Arial"/>
                <a:cs typeface="Arial"/>
              </a:rPr>
              <a:t> </a:t>
            </a:r>
            <a:r>
              <a:rPr sz="2000" b="1" spc="-114" dirty="0">
                <a:latin typeface="Arial"/>
                <a:cs typeface="Arial"/>
              </a:rPr>
              <a:t>заповнення;</a:t>
            </a:r>
            <a:endParaRPr sz="2000">
              <a:latin typeface="Arial"/>
              <a:cs typeface="Arial"/>
            </a:endParaRPr>
          </a:p>
          <a:p>
            <a:pPr marL="247650" indent="-229235">
              <a:lnSpc>
                <a:spcPct val="100000"/>
              </a:lnSpc>
              <a:buFont typeface="Times New Roman"/>
              <a:buAutoNum type="arabicPeriod"/>
              <a:tabLst>
                <a:tab pos="248285" algn="l"/>
              </a:tabLst>
            </a:pPr>
            <a:r>
              <a:rPr sz="2000" b="1" spc="-105" dirty="0">
                <a:latin typeface="Arial"/>
                <a:cs typeface="Arial"/>
              </a:rPr>
              <a:t>логічний </a:t>
            </a:r>
            <a:r>
              <a:rPr sz="2000" b="1" spc="-95" dirty="0">
                <a:latin typeface="Arial"/>
                <a:cs typeface="Arial"/>
              </a:rPr>
              <a:t>та</a:t>
            </a:r>
            <a:r>
              <a:rPr sz="2000" b="1" spc="-220" dirty="0">
                <a:latin typeface="Arial"/>
                <a:cs typeface="Arial"/>
              </a:rPr>
              <a:t> </a:t>
            </a:r>
            <a:r>
              <a:rPr sz="2000" b="1" spc="-140" dirty="0">
                <a:latin typeface="Arial"/>
                <a:cs typeface="Arial"/>
              </a:rPr>
              <a:t>арифметичний</a:t>
            </a:r>
            <a:endParaRPr sz="2000">
              <a:latin typeface="Arial"/>
              <a:cs typeface="Arial"/>
            </a:endParaRPr>
          </a:p>
          <a:p>
            <a:pPr marL="247650">
              <a:lnSpc>
                <a:spcPct val="100000"/>
              </a:lnSpc>
            </a:pPr>
            <a:r>
              <a:rPr sz="2000" b="1" spc="-125" dirty="0">
                <a:latin typeface="Arial"/>
                <a:cs typeface="Arial"/>
              </a:rPr>
              <a:t>контроль;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36108" y="4581144"/>
            <a:ext cx="3312160" cy="1569720"/>
          </a:xfrm>
          <a:prstGeom prst="rect">
            <a:avLst/>
          </a:prstGeom>
          <a:solidFill>
            <a:srgbClr val="A9D6E1"/>
          </a:solidFill>
          <a:ln w="3175">
            <a:solidFill>
              <a:srgbClr val="000000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1093470" marR="467995" indent="-619125">
              <a:lnSpc>
                <a:spcPct val="100000"/>
              </a:lnSpc>
              <a:spcBef>
                <a:spcPts val="210"/>
              </a:spcBef>
            </a:pPr>
            <a:r>
              <a:rPr sz="2400" b="1" spc="-175" dirty="0">
                <a:latin typeface="Arial"/>
                <a:cs typeface="Arial"/>
              </a:rPr>
              <a:t>Проводить</a:t>
            </a:r>
            <a:r>
              <a:rPr sz="2400" b="1" spc="-235" dirty="0">
                <a:latin typeface="Arial"/>
                <a:cs typeface="Arial"/>
              </a:rPr>
              <a:t> </a:t>
            </a:r>
            <a:r>
              <a:rPr sz="2400" b="1" spc="-165" dirty="0">
                <a:latin typeface="Arial"/>
                <a:cs typeface="Arial"/>
              </a:rPr>
              <a:t>повну  </a:t>
            </a:r>
            <a:r>
              <a:rPr sz="2400" b="1" spc="-130" dirty="0">
                <a:latin typeface="Arial"/>
                <a:cs typeface="Arial"/>
              </a:rPr>
              <a:t>перевірку</a:t>
            </a:r>
            <a:endParaRPr sz="2400">
              <a:latin typeface="Arial"/>
              <a:cs typeface="Arial"/>
            </a:endParaRPr>
          </a:p>
          <a:p>
            <a:pPr marL="206375" marR="200025" indent="796925">
              <a:lnSpc>
                <a:spcPct val="100000"/>
              </a:lnSpc>
            </a:pPr>
            <a:r>
              <a:rPr sz="2400" b="1" spc="-130" dirty="0">
                <a:latin typeface="Arial"/>
                <a:cs typeface="Arial"/>
              </a:rPr>
              <a:t>декларацій  </a:t>
            </a:r>
            <a:r>
              <a:rPr sz="2400" b="1" spc="-165" dirty="0">
                <a:latin typeface="Arial"/>
                <a:cs typeface="Arial"/>
              </a:rPr>
              <a:t>відповідно </a:t>
            </a:r>
            <a:r>
              <a:rPr sz="2400" b="1" spc="-175" dirty="0">
                <a:latin typeface="Arial"/>
                <a:cs typeface="Arial"/>
              </a:rPr>
              <a:t>до</a:t>
            </a:r>
            <a:r>
              <a:rPr sz="2400" b="1" spc="-260" dirty="0">
                <a:latin typeface="Arial"/>
                <a:cs typeface="Arial"/>
              </a:rPr>
              <a:t> </a:t>
            </a:r>
            <a:r>
              <a:rPr sz="2400" b="1" spc="-114" dirty="0">
                <a:latin typeface="Arial"/>
                <a:cs typeface="Arial"/>
              </a:rPr>
              <a:t>Закону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3203448" y="1905000"/>
            <a:ext cx="3961765" cy="2482215"/>
            <a:chOff x="3203448" y="1905000"/>
            <a:chExt cx="3961765" cy="2482215"/>
          </a:xfrm>
        </p:grpSpPr>
        <p:sp>
          <p:nvSpPr>
            <p:cNvPr id="12" name="object 12"/>
            <p:cNvSpPr/>
            <p:nvPr/>
          </p:nvSpPr>
          <p:spPr>
            <a:xfrm>
              <a:off x="4716018" y="1917953"/>
              <a:ext cx="914400" cy="612775"/>
            </a:xfrm>
            <a:custGeom>
              <a:avLst/>
              <a:gdLst/>
              <a:ahLst/>
              <a:cxnLst/>
              <a:rect l="l" t="t" r="r" b="b"/>
              <a:pathLst>
                <a:path w="914400" h="612775">
                  <a:moveTo>
                    <a:pt x="457200" y="0"/>
                  </a:moveTo>
                  <a:lnTo>
                    <a:pt x="0" y="306324"/>
                  </a:lnTo>
                  <a:lnTo>
                    <a:pt x="457200" y="612648"/>
                  </a:lnTo>
                  <a:lnTo>
                    <a:pt x="914400" y="306324"/>
                  </a:lnTo>
                  <a:lnTo>
                    <a:pt x="457200" y="0"/>
                  </a:lnTo>
                  <a:close/>
                </a:path>
              </a:pathLst>
            </a:custGeom>
            <a:solidFill>
              <a:srgbClr val="7DC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716018" y="1917953"/>
              <a:ext cx="914400" cy="612775"/>
            </a:xfrm>
            <a:custGeom>
              <a:avLst/>
              <a:gdLst/>
              <a:ahLst/>
              <a:cxnLst/>
              <a:rect l="l" t="t" r="r" b="b"/>
              <a:pathLst>
                <a:path w="914400" h="612775">
                  <a:moveTo>
                    <a:pt x="0" y="306324"/>
                  </a:moveTo>
                  <a:lnTo>
                    <a:pt x="457200" y="0"/>
                  </a:lnTo>
                  <a:lnTo>
                    <a:pt x="914400" y="306324"/>
                  </a:lnTo>
                  <a:lnTo>
                    <a:pt x="457200" y="612648"/>
                  </a:lnTo>
                  <a:lnTo>
                    <a:pt x="0" y="306324"/>
                  </a:lnTo>
                  <a:close/>
                </a:path>
              </a:pathLst>
            </a:custGeom>
            <a:ln w="25908">
              <a:solidFill>
                <a:srgbClr val="7DC3D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203448" y="3782567"/>
              <a:ext cx="3961765" cy="604520"/>
            </a:xfrm>
            <a:custGeom>
              <a:avLst/>
              <a:gdLst/>
              <a:ahLst/>
              <a:cxnLst/>
              <a:rect l="l" t="t" r="r" b="b"/>
              <a:pathLst>
                <a:path w="3961765" h="604520">
                  <a:moveTo>
                    <a:pt x="1514475" y="12065"/>
                  </a:moveTo>
                  <a:lnTo>
                    <a:pt x="1509903" y="127"/>
                  </a:lnTo>
                  <a:lnTo>
                    <a:pt x="31407" y="563372"/>
                  </a:lnTo>
                  <a:lnTo>
                    <a:pt x="74282" y="510286"/>
                  </a:lnTo>
                  <a:lnTo>
                    <a:pt x="73787" y="506222"/>
                  </a:lnTo>
                  <a:lnTo>
                    <a:pt x="68453" y="501904"/>
                  </a:lnTo>
                  <a:lnTo>
                    <a:pt x="64389" y="502285"/>
                  </a:lnTo>
                  <a:lnTo>
                    <a:pt x="62230" y="505079"/>
                  </a:lnTo>
                  <a:lnTo>
                    <a:pt x="0" y="582168"/>
                  </a:lnTo>
                  <a:lnTo>
                    <a:pt x="97790" y="598297"/>
                  </a:lnTo>
                  <a:lnTo>
                    <a:pt x="101206" y="598932"/>
                  </a:lnTo>
                  <a:lnTo>
                    <a:pt x="104521" y="596646"/>
                  </a:lnTo>
                  <a:lnTo>
                    <a:pt x="105029" y="593090"/>
                  </a:lnTo>
                  <a:lnTo>
                    <a:pt x="105664" y="589661"/>
                  </a:lnTo>
                  <a:lnTo>
                    <a:pt x="103251" y="586359"/>
                  </a:lnTo>
                  <a:lnTo>
                    <a:pt x="99822" y="585851"/>
                  </a:lnTo>
                  <a:lnTo>
                    <a:pt x="86842" y="583692"/>
                  </a:lnTo>
                  <a:lnTo>
                    <a:pt x="36118" y="575259"/>
                  </a:lnTo>
                  <a:lnTo>
                    <a:pt x="13970" y="583692"/>
                  </a:lnTo>
                  <a:lnTo>
                    <a:pt x="19291" y="581660"/>
                  </a:lnTo>
                  <a:lnTo>
                    <a:pt x="36118" y="575259"/>
                  </a:lnTo>
                  <a:lnTo>
                    <a:pt x="1514475" y="12065"/>
                  </a:lnTo>
                  <a:close/>
                </a:path>
                <a:path w="3961765" h="604520">
                  <a:moveTo>
                    <a:pt x="3961257" y="582168"/>
                  </a:moveTo>
                  <a:lnTo>
                    <a:pt x="3894963" y="508508"/>
                  </a:lnTo>
                  <a:lnTo>
                    <a:pt x="3892550" y="505968"/>
                  </a:lnTo>
                  <a:lnTo>
                    <a:pt x="3888613" y="505714"/>
                  </a:lnTo>
                  <a:lnTo>
                    <a:pt x="3885946" y="508000"/>
                  </a:lnTo>
                  <a:lnTo>
                    <a:pt x="3883406" y="510413"/>
                  </a:lnTo>
                  <a:lnTo>
                    <a:pt x="3883152" y="514350"/>
                  </a:lnTo>
                  <a:lnTo>
                    <a:pt x="3928770" y="565086"/>
                  </a:lnTo>
                  <a:lnTo>
                    <a:pt x="2162937" y="0"/>
                  </a:lnTo>
                  <a:lnTo>
                    <a:pt x="2159127" y="12192"/>
                  </a:lnTo>
                  <a:lnTo>
                    <a:pt x="3925087" y="577189"/>
                  </a:lnTo>
                  <a:lnTo>
                    <a:pt x="3858387" y="591947"/>
                  </a:lnTo>
                  <a:lnTo>
                    <a:pt x="3856228" y="595376"/>
                  </a:lnTo>
                  <a:lnTo>
                    <a:pt x="3857752" y="602234"/>
                  </a:lnTo>
                  <a:lnTo>
                    <a:pt x="3861054" y="604393"/>
                  </a:lnTo>
                  <a:lnTo>
                    <a:pt x="3951516" y="584327"/>
                  </a:lnTo>
                  <a:lnTo>
                    <a:pt x="3961257" y="582168"/>
                  </a:lnTo>
                  <a:close/>
                </a:path>
              </a:pathLst>
            </a:custGeom>
            <a:solidFill>
              <a:srgbClr val="3891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35736" y="0"/>
            <a:ext cx="8208645" cy="6858000"/>
            <a:chOff x="935736" y="0"/>
            <a:chExt cx="8208645" cy="6858000"/>
          </a:xfrm>
        </p:grpSpPr>
        <p:sp>
          <p:nvSpPr>
            <p:cNvPr id="3" name="object 3"/>
            <p:cNvSpPr/>
            <p:nvPr/>
          </p:nvSpPr>
          <p:spPr>
            <a:xfrm>
              <a:off x="2125218" y="261365"/>
              <a:ext cx="5904230" cy="1080770"/>
            </a:xfrm>
            <a:custGeom>
              <a:avLst/>
              <a:gdLst/>
              <a:ahLst/>
              <a:cxnLst/>
              <a:rect l="l" t="t" r="r" b="b"/>
              <a:pathLst>
                <a:path w="5904230" h="1080770">
                  <a:moveTo>
                    <a:pt x="5723889" y="0"/>
                  </a:moveTo>
                  <a:lnTo>
                    <a:pt x="180086" y="0"/>
                  </a:lnTo>
                  <a:lnTo>
                    <a:pt x="132218" y="6434"/>
                  </a:lnTo>
                  <a:lnTo>
                    <a:pt x="89201" y="24590"/>
                  </a:lnTo>
                  <a:lnTo>
                    <a:pt x="52752" y="52752"/>
                  </a:lnTo>
                  <a:lnTo>
                    <a:pt x="24590" y="89201"/>
                  </a:lnTo>
                  <a:lnTo>
                    <a:pt x="6434" y="132218"/>
                  </a:lnTo>
                  <a:lnTo>
                    <a:pt x="0" y="180085"/>
                  </a:lnTo>
                  <a:lnTo>
                    <a:pt x="0" y="900429"/>
                  </a:lnTo>
                  <a:lnTo>
                    <a:pt x="6434" y="948297"/>
                  </a:lnTo>
                  <a:lnTo>
                    <a:pt x="24590" y="991314"/>
                  </a:lnTo>
                  <a:lnTo>
                    <a:pt x="52752" y="1027763"/>
                  </a:lnTo>
                  <a:lnTo>
                    <a:pt x="89201" y="1055925"/>
                  </a:lnTo>
                  <a:lnTo>
                    <a:pt x="132218" y="1074081"/>
                  </a:lnTo>
                  <a:lnTo>
                    <a:pt x="180086" y="1080515"/>
                  </a:lnTo>
                  <a:lnTo>
                    <a:pt x="5723889" y="1080515"/>
                  </a:lnTo>
                  <a:lnTo>
                    <a:pt x="5771757" y="1074081"/>
                  </a:lnTo>
                  <a:lnTo>
                    <a:pt x="5814774" y="1055925"/>
                  </a:lnTo>
                  <a:lnTo>
                    <a:pt x="5851223" y="1027763"/>
                  </a:lnTo>
                  <a:lnTo>
                    <a:pt x="5879385" y="991314"/>
                  </a:lnTo>
                  <a:lnTo>
                    <a:pt x="5897541" y="948297"/>
                  </a:lnTo>
                  <a:lnTo>
                    <a:pt x="5903976" y="900429"/>
                  </a:lnTo>
                  <a:lnTo>
                    <a:pt x="5903976" y="180085"/>
                  </a:lnTo>
                  <a:lnTo>
                    <a:pt x="5897541" y="132218"/>
                  </a:lnTo>
                  <a:lnTo>
                    <a:pt x="5879385" y="89201"/>
                  </a:lnTo>
                  <a:lnTo>
                    <a:pt x="5851223" y="52752"/>
                  </a:lnTo>
                  <a:lnTo>
                    <a:pt x="5814774" y="24590"/>
                  </a:lnTo>
                  <a:lnTo>
                    <a:pt x="5771757" y="6434"/>
                  </a:lnTo>
                  <a:lnTo>
                    <a:pt x="5723889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125218" y="261365"/>
              <a:ext cx="5904230" cy="1080770"/>
            </a:xfrm>
            <a:custGeom>
              <a:avLst/>
              <a:gdLst/>
              <a:ahLst/>
              <a:cxnLst/>
              <a:rect l="l" t="t" r="r" b="b"/>
              <a:pathLst>
                <a:path w="5904230" h="1080770">
                  <a:moveTo>
                    <a:pt x="0" y="180085"/>
                  </a:moveTo>
                  <a:lnTo>
                    <a:pt x="6434" y="132218"/>
                  </a:lnTo>
                  <a:lnTo>
                    <a:pt x="24590" y="89201"/>
                  </a:lnTo>
                  <a:lnTo>
                    <a:pt x="52752" y="52752"/>
                  </a:lnTo>
                  <a:lnTo>
                    <a:pt x="89201" y="24590"/>
                  </a:lnTo>
                  <a:lnTo>
                    <a:pt x="132218" y="6434"/>
                  </a:lnTo>
                  <a:lnTo>
                    <a:pt x="180086" y="0"/>
                  </a:lnTo>
                  <a:lnTo>
                    <a:pt x="5723889" y="0"/>
                  </a:lnTo>
                  <a:lnTo>
                    <a:pt x="5771757" y="6434"/>
                  </a:lnTo>
                  <a:lnTo>
                    <a:pt x="5814774" y="24590"/>
                  </a:lnTo>
                  <a:lnTo>
                    <a:pt x="5851223" y="52752"/>
                  </a:lnTo>
                  <a:lnTo>
                    <a:pt x="5879385" y="89201"/>
                  </a:lnTo>
                  <a:lnTo>
                    <a:pt x="5897541" y="132218"/>
                  </a:lnTo>
                  <a:lnTo>
                    <a:pt x="5903976" y="180085"/>
                  </a:lnTo>
                  <a:lnTo>
                    <a:pt x="5903976" y="900429"/>
                  </a:lnTo>
                  <a:lnTo>
                    <a:pt x="5897541" y="948297"/>
                  </a:lnTo>
                  <a:lnTo>
                    <a:pt x="5879385" y="991314"/>
                  </a:lnTo>
                  <a:lnTo>
                    <a:pt x="5851223" y="1027763"/>
                  </a:lnTo>
                  <a:lnTo>
                    <a:pt x="5814774" y="1055925"/>
                  </a:lnTo>
                  <a:lnTo>
                    <a:pt x="5771757" y="1074081"/>
                  </a:lnTo>
                  <a:lnTo>
                    <a:pt x="5723889" y="1080515"/>
                  </a:lnTo>
                  <a:lnTo>
                    <a:pt x="180086" y="1080515"/>
                  </a:lnTo>
                  <a:lnTo>
                    <a:pt x="132218" y="1074081"/>
                  </a:lnTo>
                  <a:lnTo>
                    <a:pt x="89201" y="1055925"/>
                  </a:lnTo>
                  <a:lnTo>
                    <a:pt x="52752" y="1027763"/>
                  </a:lnTo>
                  <a:lnTo>
                    <a:pt x="24590" y="991314"/>
                  </a:lnTo>
                  <a:lnTo>
                    <a:pt x="6434" y="948297"/>
                  </a:lnTo>
                  <a:lnTo>
                    <a:pt x="0" y="900429"/>
                  </a:lnTo>
                  <a:lnTo>
                    <a:pt x="0" y="180085"/>
                  </a:lnTo>
                  <a:close/>
                </a:path>
              </a:pathLst>
            </a:custGeom>
            <a:ln w="25908">
              <a:solidFill>
                <a:srgbClr val="25697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2924682" y="492709"/>
            <a:ext cx="427164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2000" b="1" spc="-120" dirty="0">
                <a:latin typeface="Arial"/>
                <a:cs typeface="Arial"/>
              </a:rPr>
              <a:t>Повна </a:t>
            </a:r>
            <a:r>
              <a:rPr sz="2000" b="1" spc="-105" dirty="0">
                <a:latin typeface="Arial"/>
                <a:cs typeface="Arial"/>
              </a:rPr>
              <a:t>перевірка декларацій</a:t>
            </a:r>
            <a:r>
              <a:rPr sz="2000" b="1" spc="-285" dirty="0">
                <a:latin typeface="Arial"/>
                <a:cs typeface="Arial"/>
              </a:rPr>
              <a:t> </a:t>
            </a:r>
            <a:r>
              <a:rPr sz="2000" b="1" spc="-125" dirty="0">
                <a:latin typeface="Arial"/>
                <a:cs typeface="Arial"/>
              </a:rPr>
              <a:t>полягає: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000" b="1" spc="-55" dirty="0">
                <a:latin typeface="Arial"/>
                <a:cs typeface="Arial"/>
              </a:rPr>
              <a:t>( </a:t>
            </a:r>
            <a:r>
              <a:rPr sz="2000" b="1" spc="-145" dirty="0">
                <a:latin typeface="Arial"/>
                <a:cs typeface="Arial"/>
              </a:rPr>
              <a:t>ст. </a:t>
            </a:r>
            <a:r>
              <a:rPr sz="2000" b="1" spc="-125" dirty="0">
                <a:latin typeface="Arial"/>
                <a:cs typeface="Arial"/>
              </a:rPr>
              <a:t>50</a:t>
            </a:r>
            <a:r>
              <a:rPr sz="2000" b="1" spc="-265" dirty="0">
                <a:latin typeface="Arial"/>
                <a:cs typeface="Arial"/>
              </a:rPr>
              <a:t> </a:t>
            </a:r>
            <a:r>
              <a:rPr sz="2000" b="1" spc="-90" dirty="0">
                <a:latin typeface="Arial"/>
                <a:cs typeface="Arial"/>
              </a:rPr>
              <a:t>Закону)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84882" y="1413510"/>
            <a:ext cx="4823460" cy="647700"/>
          </a:xfrm>
          <a:prstGeom prst="rect">
            <a:avLst/>
          </a:prstGeom>
          <a:solidFill>
            <a:srgbClr val="D0E3A6"/>
          </a:solidFill>
          <a:ln w="25907">
            <a:solidFill>
              <a:srgbClr val="256979"/>
            </a:solidFill>
          </a:ln>
        </p:spPr>
        <p:txBody>
          <a:bodyPr vert="horz" wrap="square" lIns="0" tIns="28575" rIns="0" bIns="0" rtlCol="0">
            <a:spAutoFit/>
          </a:bodyPr>
          <a:lstStyle/>
          <a:p>
            <a:pPr marL="593090">
              <a:lnSpc>
                <a:spcPct val="100000"/>
              </a:lnSpc>
              <a:spcBef>
                <a:spcPts val="225"/>
              </a:spcBef>
            </a:pPr>
            <a:r>
              <a:rPr sz="2000" b="1" spc="-5" dirty="0">
                <a:latin typeface="Arial"/>
                <a:cs typeface="Arial"/>
              </a:rPr>
              <a:t>У </a:t>
            </a:r>
            <a:r>
              <a:rPr sz="2000" b="1" spc="-120" dirty="0">
                <a:latin typeface="Arial"/>
                <a:cs typeface="Arial"/>
              </a:rPr>
              <a:t>з'ясуванні</a:t>
            </a:r>
            <a:r>
              <a:rPr sz="2000" b="1" spc="-310" dirty="0">
                <a:latin typeface="Arial"/>
                <a:cs typeface="Arial"/>
              </a:rPr>
              <a:t> </a:t>
            </a:r>
            <a:r>
              <a:rPr sz="2000" b="1" spc="-135" dirty="0">
                <a:latin typeface="Arial"/>
                <a:cs typeface="Arial"/>
              </a:rPr>
              <a:t>достовірності</a:t>
            </a:r>
            <a:endParaRPr sz="2000">
              <a:latin typeface="Arial"/>
              <a:cs typeface="Arial"/>
            </a:endParaRPr>
          </a:p>
          <a:p>
            <a:pPr marL="472440">
              <a:lnSpc>
                <a:spcPct val="100000"/>
              </a:lnSpc>
            </a:pPr>
            <a:r>
              <a:rPr sz="2000" b="1" spc="-110" dirty="0">
                <a:latin typeface="Arial"/>
                <a:cs typeface="Arial"/>
              </a:rPr>
              <a:t>задекларованих</a:t>
            </a:r>
            <a:r>
              <a:rPr sz="2000" b="1" spc="-195" dirty="0">
                <a:latin typeface="Arial"/>
                <a:cs typeface="Arial"/>
              </a:rPr>
              <a:t> </a:t>
            </a:r>
            <a:r>
              <a:rPr sz="2000" b="1" spc="-140" dirty="0">
                <a:latin typeface="Arial"/>
                <a:cs typeface="Arial"/>
              </a:rPr>
              <a:t>відомостей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84882" y="2277617"/>
            <a:ext cx="4823460" cy="504825"/>
          </a:xfrm>
          <a:prstGeom prst="rect">
            <a:avLst/>
          </a:prstGeom>
          <a:solidFill>
            <a:srgbClr val="D0E3A6"/>
          </a:solidFill>
          <a:ln w="25907">
            <a:solidFill>
              <a:srgbClr val="256979"/>
            </a:solidFill>
          </a:ln>
        </p:spPr>
        <p:txBody>
          <a:bodyPr vert="horz" wrap="square" lIns="0" tIns="100965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795"/>
              </a:spcBef>
            </a:pPr>
            <a:r>
              <a:rPr sz="2000" b="1" spc="-140" dirty="0">
                <a:latin typeface="Arial"/>
                <a:cs typeface="Arial"/>
              </a:rPr>
              <a:t>Точності </a:t>
            </a:r>
            <a:r>
              <a:rPr sz="2000" b="1" spc="-90" dirty="0">
                <a:latin typeface="Arial"/>
                <a:cs typeface="Arial"/>
              </a:rPr>
              <a:t>оцінки </a:t>
            </a:r>
            <a:r>
              <a:rPr sz="2000" b="1" spc="-110" dirty="0">
                <a:latin typeface="Arial"/>
                <a:cs typeface="Arial"/>
              </a:rPr>
              <a:t>задекларованих</a:t>
            </a:r>
            <a:r>
              <a:rPr sz="2000" b="1" spc="-260" dirty="0">
                <a:latin typeface="Arial"/>
                <a:cs typeface="Arial"/>
              </a:rPr>
              <a:t> </a:t>
            </a:r>
            <a:r>
              <a:rPr sz="2000" b="1" spc="-114" dirty="0">
                <a:latin typeface="Arial"/>
                <a:cs typeface="Arial"/>
              </a:rPr>
              <a:t>активів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84882" y="2998470"/>
            <a:ext cx="4823460" cy="1346200"/>
          </a:xfrm>
          <a:prstGeom prst="rect">
            <a:avLst/>
          </a:prstGeom>
          <a:solidFill>
            <a:srgbClr val="D0E3A6"/>
          </a:solidFill>
          <a:ln w="25907">
            <a:solidFill>
              <a:srgbClr val="256979"/>
            </a:solidFill>
          </a:ln>
        </p:spPr>
        <p:txBody>
          <a:bodyPr vert="horz" wrap="square" lIns="0" tIns="100330" rIns="0" bIns="0" rtlCol="0">
            <a:spAutoFit/>
          </a:bodyPr>
          <a:lstStyle/>
          <a:p>
            <a:pPr marL="162560" marR="897255">
              <a:lnSpc>
                <a:spcPct val="100000"/>
              </a:lnSpc>
              <a:spcBef>
                <a:spcPts val="790"/>
              </a:spcBef>
            </a:pPr>
            <a:r>
              <a:rPr sz="2000" b="1" spc="-110" dirty="0">
                <a:latin typeface="Arial"/>
                <a:cs typeface="Arial"/>
              </a:rPr>
              <a:t>Перевірці </a:t>
            </a:r>
            <a:r>
              <a:rPr sz="2000" b="1" spc="-100" dirty="0">
                <a:latin typeface="Arial"/>
                <a:cs typeface="Arial"/>
              </a:rPr>
              <a:t>на </a:t>
            </a:r>
            <a:r>
              <a:rPr sz="2000" b="1" spc="-145" dirty="0">
                <a:latin typeface="Arial"/>
                <a:cs typeface="Arial"/>
              </a:rPr>
              <a:t>наявність</a:t>
            </a:r>
            <a:r>
              <a:rPr sz="2000" b="1" spc="-280" dirty="0">
                <a:latin typeface="Arial"/>
                <a:cs typeface="Arial"/>
              </a:rPr>
              <a:t> </a:t>
            </a:r>
            <a:r>
              <a:rPr sz="2000" b="1" spc="-130" dirty="0">
                <a:latin typeface="Arial"/>
                <a:cs typeface="Arial"/>
              </a:rPr>
              <a:t>конфлікту  </a:t>
            </a:r>
            <a:r>
              <a:rPr sz="2000" b="1" spc="-120" dirty="0">
                <a:latin typeface="Arial"/>
                <a:cs typeface="Arial"/>
              </a:rPr>
              <a:t>інтересів</a:t>
            </a:r>
            <a:endParaRPr sz="2000">
              <a:latin typeface="Arial"/>
              <a:cs typeface="Arial"/>
            </a:endParaRPr>
          </a:p>
          <a:p>
            <a:pPr marL="162560">
              <a:lnSpc>
                <a:spcPct val="100000"/>
              </a:lnSpc>
            </a:pPr>
            <a:r>
              <a:rPr sz="2000" b="1" spc="-95" dirty="0">
                <a:latin typeface="Arial"/>
                <a:cs typeface="Arial"/>
              </a:rPr>
              <a:t>та </a:t>
            </a:r>
            <a:r>
              <a:rPr sz="2000" b="1" spc="-90" dirty="0">
                <a:latin typeface="Arial"/>
                <a:cs typeface="Arial"/>
              </a:rPr>
              <a:t>ознак незаконного</a:t>
            </a:r>
            <a:r>
              <a:rPr sz="2000" b="1" spc="-280" dirty="0">
                <a:latin typeface="Arial"/>
                <a:cs typeface="Arial"/>
              </a:rPr>
              <a:t> </a:t>
            </a:r>
            <a:r>
              <a:rPr sz="2000" b="1" spc="-100" dirty="0">
                <a:latin typeface="Arial"/>
                <a:cs typeface="Arial"/>
              </a:rPr>
              <a:t>збагачення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84882" y="4581905"/>
            <a:ext cx="4823460" cy="2087880"/>
          </a:xfrm>
          <a:prstGeom prst="rect">
            <a:avLst/>
          </a:prstGeom>
          <a:solidFill>
            <a:srgbClr val="3891A7"/>
          </a:solidFill>
          <a:ln w="25907">
            <a:solidFill>
              <a:srgbClr val="25697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103505" algn="ctr">
              <a:lnSpc>
                <a:spcPts val="2065"/>
              </a:lnSpc>
            </a:pPr>
            <a:r>
              <a:rPr sz="2000" b="1" spc="-155" dirty="0">
                <a:latin typeface="Arial"/>
                <a:cs typeface="Arial"/>
              </a:rPr>
              <a:t>Проводиться </a:t>
            </a:r>
            <a:r>
              <a:rPr sz="2000" b="1" spc="-85" dirty="0">
                <a:latin typeface="Arial"/>
                <a:cs typeface="Arial"/>
              </a:rPr>
              <a:t>у </a:t>
            </a:r>
            <a:r>
              <a:rPr sz="2000" b="1" spc="-120" dirty="0">
                <a:latin typeface="Arial"/>
                <a:cs typeface="Arial"/>
              </a:rPr>
              <a:t>період</a:t>
            </a:r>
            <a:r>
              <a:rPr sz="2000" b="1" spc="-250" dirty="0">
                <a:latin typeface="Arial"/>
                <a:cs typeface="Arial"/>
              </a:rPr>
              <a:t> </a:t>
            </a:r>
            <a:r>
              <a:rPr sz="2000" b="1" spc="-120" dirty="0">
                <a:latin typeface="Arial"/>
                <a:cs typeface="Arial"/>
              </a:rPr>
              <a:t>здійснення</a:t>
            </a:r>
            <a:endParaRPr sz="2000">
              <a:latin typeface="Arial"/>
              <a:cs typeface="Arial"/>
            </a:endParaRPr>
          </a:p>
          <a:p>
            <a:pPr marL="327025" marR="430530" algn="ctr">
              <a:lnSpc>
                <a:spcPct val="100000"/>
              </a:lnSpc>
            </a:pPr>
            <a:r>
              <a:rPr sz="2000" b="1" spc="-120" dirty="0">
                <a:latin typeface="Arial"/>
                <a:cs typeface="Arial"/>
              </a:rPr>
              <a:t>суб'єктом декларування</a:t>
            </a:r>
            <a:r>
              <a:rPr sz="2000" b="1" spc="-185" dirty="0">
                <a:latin typeface="Arial"/>
                <a:cs typeface="Arial"/>
              </a:rPr>
              <a:t> </a:t>
            </a:r>
            <a:r>
              <a:rPr sz="2000" b="1" spc="-125" dirty="0">
                <a:latin typeface="Arial"/>
                <a:cs typeface="Arial"/>
              </a:rPr>
              <a:t>діяльності,  </a:t>
            </a:r>
            <a:r>
              <a:rPr sz="2000" b="1" spc="-114" dirty="0">
                <a:latin typeface="Arial"/>
                <a:cs typeface="Arial"/>
              </a:rPr>
              <a:t>пов'язаної </a:t>
            </a:r>
            <a:r>
              <a:rPr sz="2000" b="1" spc="-90" dirty="0">
                <a:latin typeface="Arial"/>
                <a:cs typeface="Arial"/>
              </a:rPr>
              <a:t>з </a:t>
            </a:r>
            <a:r>
              <a:rPr sz="2000" b="1" spc="-125" dirty="0">
                <a:latin typeface="Arial"/>
                <a:cs typeface="Arial"/>
              </a:rPr>
              <a:t>виконанням </a:t>
            </a:r>
            <a:r>
              <a:rPr sz="2000" b="1" spc="-120" dirty="0">
                <a:latin typeface="Arial"/>
                <a:cs typeface="Arial"/>
              </a:rPr>
              <a:t>функцій  </a:t>
            </a:r>
            <a:r>
              <a:rPr sz="2000" b="1" spc="-110" dirty="0">
                <a:latin typeface="Arial"/>
                <a:cs typeface="Arial"/>
              </a:rPr>
              <a:t>держави </a:t>
            </a:r>
            <a:r>
              <a:rPr sz="2000" b="1" spc="-114" dirty="0">
                <a:latin typeface="Arial"/>
                <a:cs typeface="Arial"/>
              </a:rPr>
              <a:t>або</a:t>
            </a:r>
            <a:r>
              <a:rPr sz="2000" b="1" spc="-235" dirty="0">
                <a:latin typeface="Arial"/>
                <a:cs typeface="Arial"/>
              </a:rPr>
              <a:t> </a:t>
            </a:r>
            <a:r>
              <a:rPr sz="2000" b="1" spc="-130" dirty="0">
                <a:latin typeface="Arial"/>
                <a:cs typeface="Arial"/>
              </a:rPr>
              <a:t>місцевого</a:t>
            </a:r>
            <a:endParaRPr sz="2000">
              <a:latin typeface="Arial"/>
              <a:cs typeface="Arial"/>
            </a:endParaRPr>
          </a:p>
          <a:p>
            <a:pPr marR="100330" algn="ctr">
              <a:lnSpc>
                <a:spcPct val="100000"/>
              </a:lnSpc>
            </a:pPr>
            <a:r>
              <a:rPr sz="2000" b="1" spc="-130" dirty="0">
                <a:latin typeface="Arial"/>
                <a:cs typeface="Arial"/>
              </a:rPr>
              <a:t>самоврядування,</a:t>
            </a:r>
            <a:endParaRPr sz="2000">
              <a:latin typeface="Arial"/>
              <a:cs typeface="Arial"/>
            </a:endParaRPr>
          </a:p>
          <a:p>
            <a:pPr marL="342265" marR="445770" algn="ctr">
              <a:lnSpc>
                <a:spcPct val="100000"/>
              </a:lnSpc>
            </a:pPr>
            <a:r>
              <a:rPr sz="2000" b="1" spc="-85" dirty="0">
                <a:latin typeface="Arial"/>
                <a:cs typeface="Arial"/>
              </a:rPr>
              <a:t>а </a:t>
            </a:r>
            <a:r>
              <a:rPr sz="2000" b="1" spc="-70" dirty="0">
                <a:latin typeface="Arial"/>
                <a:cs typeface="Arial"/>
              </a:rPr>
              <a:t>також </a:t>
            </a:r>
            <a:r>
              <a:rPr sz="2000" b="1" spc="-120" dirty="0">
                <a:latin typeface="Arial"/>
                <a:cs typeface="Arial"/>
              </a:rPr>
              <a:t>протягом </a:t>
            </a:r>
            <a:r>
              <a:rPr sz="2000" b="1" spc="-130" dirty="0">
                <a:latin typeface="Arial"/>
                <a:cs typeface="Arial"/>
              </a:rPr>
              <a:t>трьох </a:t>
            </a:r>
            <a:r>
              <a:rPr sz="2000" b="1" spc="-105" dirty="0">
                <a:latin typeface="Arial"/>
                <a:cs typeface="Arial"/>
              </a:rPr>
              <a:t>років </a:t>
            </a:r>
            <a:r>
              <a:rPr sz="2000" b="1" spc="-155" dirty="0">
                <a:latin typeface="Arial"/>
                <a:cs typeface="Arial"/>
              </a:rPr>
              <a:t>після  </a:t>
            </a:r>
            <a:r>
              <a:rPr sz="2000" b="1" spc="-114" dirty="0">
                <a:latin typeface="Arial"/>
                <a:cs typeface="Arial"/>
              </a:rPr>
              <a:t>припинення </a:t>
            </a:r>
            <a:r>
              <a:rPr sz="2000" b="1" spc="-90" dirty="0">
                <a:latin typeface="Arial"/>
                <a:cs typeface="Arial"/>
              </a:rPr>
              <a:t>такої</a:t>
            </a:r>
            <a:r>
              <a:rPr sz="2000" b="1" spc="-220" dirty="0">
                <a:latin typeface="Arial"/>
                <a:cs typeface="Arial"/>
              </a:rPr>
              <a:t> </a:t>
            </a:r>
            <a:r>
              <a:rPr sz="2000" b="1" spc="-140" dirty="0">
                <a:latin typeface="Arial"/>
                <a:cs typeface="Arial"/>
              </a:rPr>
              <a:t>діяльності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882140" y="786383"/>
            <a:ext cx="6389370" cy="4906645"/>
          </a:xfrm>
          <a:custGeom>
            <a:avLst/>
            <a:gdLst/>
            <a:ahLst/>
            <a:cxnLst/>
            <a:rect l="l" t="t" r="r" b="b"/>
            <a:pathLst>
              <a:path w="6389370" h="4906645">
                <a:moveTo>
                  <a:pt x="602742" y="2884551"/>
                </a:moveTo>
                <a:lnTo>
                  <a:pt x="577964" y="2870073"/>
                </a:lnTo>
                <a:lnTo>
                  <a:pt x="494538" y="2821305"/>
                </a:lnTo>
                <a:lnTo>
                  <a:pt x="487553" y="2817368"/>
                </a:lnTo>
                <a:lnTo>
                  <a:pt x="478663" y="2819654"/>
                </a:lnTo>
                <a:lnTo>
                  <a:pt x="474726" y="2826512"/>
                </a:lnTo>
                <a:lnTo>
                  <a:pt x="470662" y="2833497"/>
                </a:lnTo>
                <a:lnTo>
                  <a:pt x="472948" y="2842387"/>
                </a:lnTo>
                <a:lnTo>
                  <a:pt x="479933" y="2846324"/>
                </a:lnTo>
                <a:lnTo>
                  <a:pt x="520636" y="2870073"/>
                </a:lnTo>
                <a:lnTo>
                  <a:pt x="41148" y="2870073"/>
                </a:lnTo>
                <a:lnTo>
                  <a:pt x="41148" y="1779270"/>
                </a:lnTo>
                <a:lnTo>
                  <a:pt x="12192" y="1779270"/>
                </a:lnTo>
                <a:lnTo>
                  <a:pt x="12192" y="2892552"/>
                </a:lnTo>
                <a:lnTo>
                  <a:pt x="18669" y="2899029"/>
                </a:lnTo>
                <a:lnTo>
                  <a:pt x="520407" y="2899029"/>
                </a:lnTo>
                <a:lnTo>
                  <a:pt x="472948" y="2926715"/>
                </a:lnTo>
                <a:lnTo>
                  <a:pt x="470662" y="2935605"/>
                </a:lnTo>
                <a:lnTo>
                  <a:pt x="474726" y="2942463"/>
                </a:lnTo>
                <a:lnTo>
                  <a:pt x="478663" y="2949448"/>
                </a:lnTo>
                <a:lnTo>
                  <a:pt x="487553" y="2951734"/>
                </a:lnTo>
                <a:lnTo>
                  <a:pt x="577913" y="2899029"/>
                </a:lnTo>
                <a:lnTo>
                  <a:pt x="602742" y="2884551"/>
                </a:lnTo>
                <a:close/>
              </a:path>
              <a:path w="6389370" h="4906645">
                <a:moveTo>
                  <a:pt x="603123" y="950595"/>
                </a:moveTo>
                <a:lnTo>
                  <a:pt x="578345" y="936117"/>
                </a:lnTo>
                <a:lnTo>
                  <a:pt x="494919" y="887349"/>
                </a:lnTo>
                <a:lnTo>
                  <a:pt x="487934" y="883412"/>
                </a:lnTo>
                <a:lnTo>
                  <a:pt x="479044" y="885698"/>
                </a:lnTo>
                <a:lnTo>
                  <a:pt x="475107" y="892556"/>
                </a:lnTo>
                <a:lnTo>
                  <a:pt x="471043" y="899541"/>
                </a:lnTo>
                <a:lnTo>
                  <a:pt x="473329" y="908431"/>
                </a:lnTo>
                <a:lnTo>
                  <a:pt x="480314" y="912368"/>
                </a:lnTo>
                <a:lnTo>
                  <a:pt x="521017" y="936117"/>
                </a:lnTo>
                <a:lnTo>
                  <a:pt x="41148" y="936117"/>
                </a:lnTo>
                <a:lnTo>
                  <a:pt x="41148" y="915162"/>
                </a:lnTo>
                <a:lnTo>
                  <a:pt x="28956" y="915162"/>
                </a:lnTo>
                <a:lnTo>
                  <a:pt x="28956" y="28956"/>
                </a:lnTo>
                <a:lnTo>
                  <a:pt x="243078" y="28956"/>
                </a:lnTo>
                <a:lnTo>
                  <a:pt x="243078" y="14478"/>
                </a:lnTo>
                <a:lnTo>
                  <a:pt x="243078" y="0"/>
                </a:lnTo>
                <a:lnTo>
                  <a:pt x="6477" y="0"/>
                </a:lnTo>
                <a:lnTo>
                  <a:pt x="0" y="6477"/>
                </a:lnTo>
                <a:lnTo>
                  <a:pt x="0" y="958596"/>
                </a:lnTo>
                <a:lnTo>
                  <a:pt x="6477" y="965073"/>
                </a:lnTo>
                <a:lnTo>
                  <a:pt x="12192" y="965073"/>
                </a:lnTo>
                <a:lnTo>
                  <a:pt x="12192" y="1771269"/>
                </a:lnTo>
                <a:lnTo>
                  <a:pt x="18669" y="1777746"/>
                </a:lnTo>
                <a:lnTo>
                  <a:pt x="520636" y="1777746"/>
                </a:lnTo>
                <a:lnTo>
                  <a:pt x="545350" y="1763344"/>
                </a:lnTo>
                <a:lnTo>
                  <a:pt x="479933" y="1801495"/>
                </a:lnTo>
                <a:lnTo>
                  <a:pt x="472948" y="1805432"/>
                </a:lnTo>
                <a:lnTo>
                  <a:pt x="470662" y="1814322"/>
                </a:lnTo>
                <a:lnTo>
                  <a:pt x="474726" y="1821307"/>
                </a:lnTo>
                <a:lnTo>
                  <a:pt x="478663" y="1828165"/>
                </a:lnTo>
                <a:lnTo>
                  <a:pt x="487553" y="1830451"/>
                </a:lnTo>
                <a:lnTo>
                  <a:pt x="494538" y="1826514"/>
                </a:lnTo>
                <a:lnTo>
                  <a:pt x="577964" y="1777746"/>
                </a:lnTo>
                <a:lnTo>
                  <a:pt x="602742" y="1763268"/>
                </a:lnTo>
                <a:lnTo>
                  <a:pt x="577913" y="1748790"/>
                </a:lnTo>
                <a:lnTo>
                  <a:pt x="487553" y="1696085"/>
                </a:lnTo>
                <a:lnTo>
                  <a:pt x="478663" y="1698371"/>
                </a:lnTo>
                <a:lnTo>
                  <a:pt x="474726" y="1705356"/>
                </a:lnTo>
                <a:lnTo>
                  <a:pt x="470662" y="1712214"/>
                </a:lnTo>
                <a:lnTo>
                  <a:pt x="472948" y="1721104"/>
                </a:lnTo>
                <a:lnTo>
                  <a:pt x="520395" y="1748790"/>
                </a:lnTo>
                <a:lnTo>
                  <a:pt x="41148" y="1748790"/>
                </a:lnTo>
                <a:lnTo>
                  <a:pt x="41148" y="965073"/>
                </a:lnTo>
                <a:lnTo>
                  <a:pt x="520788" y="965073"/>
                </a:lnTo>
                <a:lnTo>
                  <a:pt x="473329" y="992759"/>
                </a:lnTo>
                <a:lnTo>
                  <a:pt x="471043" y="1001649"/>
                </a:lnTo>
                <a:lnTo>
                  <a:pt x="475107" y="1008507"/>
                </a:lnTo>
                <a:lnTo>
                  <a:pt x="479044" y="1015492"/>
                </a:lnTo>
                <a:lnTo>
                  <a:pt x="487934" y="1017778"/>
                </a:lnTo>
                <a:lnTo>
                  <a:pt x="578294" y="965073"/>
                </a:lnTo>
                <a:lnTo>
                  <a:pt x="603123" y="950595"/>
                </a:lnTo>
                <a:close/>
              </a:path>
              <a:path w="6389370" h="4906645">
                <a:moveTo>
                  <a:pt x="6389370" y="6477"/>
                </a:moveTo>
                <a:lnTo>
                  <a:pt x="6382893" y="0"/>
                </a:lnTo>
                <a:lnTo>
                  <a:pt x="6146292" y="0"/>
                </a:lnTo>
                <a:lnTo>
                  <a:pt x="6146292" y="28956"/>
                </a:lnTo>
                <a:lnTo>
                  <a:pt x="6360414" y="28956"/>
                </a:lnTo>
                <a:lnTo>
                  <a:pt x="6360414" y="4824539"/>
                </a:lnTo>
                <a:lnTo>
                  <a:pt x="5508396" y="4824539"/>
                </a:lnTo>
                <a:lnTo>
                  <a:pt x="5555996" y="4796790"/>
                </a:lnTo>
                <a:lnTo>
                  <a:pt x="5558282" y="4787900"/>
                </a:lnTo>
                <a:lnTo>
                  <a:pt x="5550154" y="4774184"/>
                </a:lnTo>
                <a:lnTo>
                  <a:pt x="5541391" y="4771771"/>
                </a:lnTo>
                <a:lnTo>
                  <a:pt x="5426075" y="4839017"/>
                </a:lnTo>
                <a:lnTo>
                  <a:pt x="5541391" y="4906213"/>
                </a:lnTo>
                <a:lnTo>
                  <a:pt x="5550154" y="4903889"/>
                </a:lnTo>
                <a:lnTo>
                  <a:pt x="5558282" y="4890071"/>
                </a:lnTo>
                <a:lnTo>
                  <a:pt x="5555996" y="4881207"/>
                </a:lnTo>
                <a:lnTo>
                  <a:pt x="5508383" y="4853483"/>
                </a:lnTo>
                <a:lnTo>
                  <a:pt x="6382893" y="4853483"/>
                </a:lnTo>
                <a:lnTo>
                  <a:pt x="6389370" y="4847006"/>
                </a:lnTo>
                <a:lnTo>
                  <a:pt x="6389370" y="4839017"/>
                </a:lnTo>
                <a:lnTo>
                  <a:pt x="6389370" y="4824539"/>
                </a:lnTo>
                <a:lnTo>
                  <a:pt x="6389370" y="28956"/>
                </a:lnTo>
                <a:lnTo>
                  <a:pt x="6389370" y="14478"/>
                </a:lnTo>
                <a:lnTo>
                  <a:pt x="6389370" y="6477"/>
                </a:lnTo>
                <a:close/>
              </a:path>
            </a:pathLst>
          </a:custGeom>
          <a:solidFill>
            <a:srgbClr val="3891A7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35736" y="0"/>
            <a:ext cx="8208645" cy="6858000"/>
            <a:chOff x="935736" y="0"/>
            <a:chExt cx="8208645" cy="6858000"/>
          </a:xfrm>
        </p:grpSpPr>
        <p:sp>
          <p:nvSpPr>
            <p:cNvPr id="3" name="object 3"/>
            <p:cNvSpPr/>
            <p:nvPr/>
          </p:nvSpPr>
          <p:spPr>
            <a:xfrm>
              <a:off x="3565397" y="1629917"/>
              <a:ext cx="2879090" cy="1274445"/>
            </a:xfrm>
            <a:custGeom>
              <a:avLst/>
              <a:gdLst/>
              <a:ahLst/>
              <a:cxnLst/>
              <a:rect l="l" t="t" r="r" b="b"/>
              <a:pathLst>
                <a:path w="2879090" h="1274445">
                  <a:moveTo>
                    <a:pt x="1439417" y="0"/>
                  </a:moveTo>
                  <a:lnTo>
                    <a:pt x="0" y="637032"/>
                  </a:lnTo>
                  <a:lnTo>
                    <a:pt x="1439417" y="1274064"/>
                  </a:lnTo>
                  <a:lnTo>
                    <a:pt x="2878836" y="637032"/>
                  </a:lnTo>
                  <a:lnTo>
                    <a:pt x="1439417" y="0"/>
                  </a:lnTo>
                  <a:close/>
                </a:path>
              </a:pathLst>
            </a:custGeom>
            <a:solidFill>
              <a:srgbClr val="FFF0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565397" y="1629917"/>
              <a:ext cx="2879090" cy="1274445"/>
            </a:xfrm>
            <a:custGeom>
              <a:avLst/>
              <a:gdLst/>
              <a:ahLst/>
              <a:cxnLst/>
              <a:rect l="l" t="t" r="r" b="b"/>
              <a:pathLst>
                <a:path w="2879090" h="1274445">
                  <a:moveTo>
                    <a:pt x="0" y="637032"/>
                  </a:moveTo>
                  <a:lnTo>
                    <a:pt x="1439417" y="0"/>
                  </a:lnTo>
                  <a:lnTo>
                    <a:pt x="2878836" y="637032"/>
                  </a:lnTo>
                  <a:lnTo>
                    <a:pt x="1439417" y="1274064"/>
                  </a:lnTo>
                  <a:lnTo>
                    <a:pt x="0" y="637032"/>
                  </a:lnTo>
                  <a:close/>
                </a:path>
              </a:pathLst>
            </a:custGeom>
            <a:ln w="25908">
              <a:solidFill>
                <a:srgbClr val="25697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620773" y="1989582"/>
              <a:ext cx="7272655" cy="1871980"/>
            </a:xfrm>
            <a:custGeom>
              <a:avLst/>
              <a:gdLst/>
              <a:ahLst/>
              <a:cxnLst/>
              <a:rect l="l" t="t" r="r" b="b"/>
              <a:pathLst>
                <a:path w="7272655" h="1871979">
                  <a:moveTo>
                    <a:pt x="3636264" y="0"/>
                  </a:moveTo>
                  <a:lnTo>
                    <a:pt x="3563844" y="181"/>
                  </a:lnTo>
                  <a:lnTo>
                    <a:pt x="3491769" y="725"/>
                  </a:lnTo>
                  <a:lnTo>
                    <a:pt x="3420051" y="1626"/>
                  </a:lnTo>
                  <a:lnTo>
                    <a:pt x="3348703" y="2883"/>
                  </a:lnTo>
                  <a:lnTo>
                    <a:pt x="3277739" y="4491"/>
                  </a:lnTo>
                  <a:lnTo>
                    <a:pt x="3207172" y="6446"/>
                  </a:lnTo>
                  <a:lnTo>
                    <a:pt x="3137014" y="8747"/>
                  </a:lnTo>
                  <a:lnTo>
                    <a:pt x="3067279" y="11389"/>
                  </a:lnTo>
                  <a:lnTo>
                    <a:pt x="2997980" y="14369"/>
                  </a:lnTo>
                  <a:lnTo>
                    <a:pt x="2929130" y="17683"/>
                  </a:lnTo>
                  <a:lnTo>
                    <a:pt x="2860743" y="21329"/>
                  </a:lnTo>
                  <a:lnTo>
                    <a:pt x="2792830" y="25302"/>
                  </a:lnTo>
                  <a:lnTo>
                    <a:pt x="2725406" y="29600"/>
                  </a:lnTo>
                  <a:lnTo>
                    <a:pt x="2658483" y="34219"/>
                  </a:lnTo>
                  <a:lnTo>
                    <a:pt x="2592074" y="39156"/>
                  </a:lnTo>
                  <a:lnTo>
                    <a:pt x="2526193" y="44407"/>
                  </a:lnTo>
                  <a:lnTo>
                    <a:pt x="2460853" y="49969"/>
                  </a:lnTo>
                  <a:lnTo>
                    <a:pt x="2396067" y="55838"/>
                  </a:lnTo>
                  <a:lnTo>
                    <a:pt x="2331847" y="62012"/>
                  </a:lnTo>
                  <a:lnTo>
                    <a:pt x="2268208" y="68487"/>
                  </a:lnTo>
                  <a:lnTo>
                    <a:pt x="2205161" y="75259"/>
                  </a:lnTo>
                  <a:lnTo>
                    <a:pt x="2142721" y="82326"/>
                  </a:lnTo>
                  <a:lnTo>
                    <a:pt x="2080899" y="89683"/>
                  </a:lnTo>
                  <a:lnTo>
                    <a:pt x="2019710" y="97327"/>
                  </a:lnTo>
                  <a:lnTo>
                    <a:pt x="1959167" y="105256"/>
                  </a:lnTo>
                  <a:lnTo>
                    <a:pt x="1899282" y="113465"/>
                  </a:lnTo>
                  <a:lnTo>
                    <a:pt x="1840068" y="121951"/>
                  </a:lnTo>
                  <a:lnTo>
                    <a:pt x="1781540" y="130712"/>
                  </a:lnTo>
                  <a:lnTo>
                    <a:pt x="1723709" y="139743"/>
                  </a:lnTo>
                  <a:lnTo>
                    <a:pt x="1666589" y="149041"/>
                  </a:lnTo>
                  <a:lnTo>
                    <a:pt x="1610193" y="158603"/>
                  </a:lnTo>
                  <a:lnTo>
                    <a:pt x="1554534" y="168425"/>
                  </a:lnTo>
                  <a:lnTo>
                    <a:pt x="1499625" y="178504"/>
                  </a:lnTo>
                  <a:lnTo>
                    <a:pt x="1445479" y="188837"/>
                  </a:lnTo>
                  <a:lnTo>
                    <a:pt x="1392110" y="199421"/>
                  </a:lnTo>
                  <a:lnTo>
                    <a:pt x="1339530" y="210251"/>
                  </a:lnTo>
                  <a:lnTo>
                    <a:pt x="1287753" y="221325"/>
                  </a:lnTo>
                  <a:lnTo>
                    <a:pt x="1236791" y="232639"/>
                  </a:lnTo>
                  <a:lnTo>
                    <a:pt x="1186658" y="244190"/>
                  </a:lnTo>
                  <a:lnTo>
                    <a:pt x="1137367" y="255974"/>
                  </a:lnTo>
                  <a:lnTo>
                    <a:pt x="1088931" y="267989"/>
                  </a:lnTo>
                  <a:lnTo>
                    <a:pt x="1041363" y="280230"/>
                  </a:lnTo>
                  <a:lnTo>
                    <a:pt x="994675" y="292695"/>
                  </a:lnTo>
                  <a:lnTo>
                    <a:pt x="948883" y="305379"/>
                  </a:lnTo>
                  <a:lnTo>
                    <a:pt x="903997" y="318280"/>
                  </a:lnTo>
                  <a:lnTo>
                    <a:pt x="860032" y="331395"/>
                  </a:lnTo>
                  <a:lnTo>
                    <a:pt x="817000" y="344719"/>
                  </a:lnTo>
                  <a:lnTo>
                    <a:pt x="774914" y="358250"/>
                  </a:lnTo>
                  <a:lnTo>
                    <a:pt x="733789" y="371984"/>
                  </a:lnTo>
                  <a:lnTo>
                    <a:pt x="693636" y="385917"/>
                  </a:lnTo>
                  <a:lnTo>
                    <a:pt x="654469" y="400047"/>
                  </a:lnTo>
                  <a:lnTo>
                    <a:pt x="616301" y="414370"/>
                  </a:lnTo>
                  <a:lnTo>
                    <a:pt x="579145" y="428883"/>
                  </a:lnTo>
                  <a:lnTo>
                    <a:pt x="543014" y="443582"/>
                  </a:lnTo>
                  <a:lnTo>
                    <a:pt x="507921" y="458464"/>
                  </a:lnTo>
                  <a:lnTo>
                    <a:pt x="440903" y="488763"/>
                  </a:lnTo>
                  <a:lnTo>
                    <a:pt x="378194" y="519753"/>
                  </a:lnTo>
                  <a:lnTo>
                    <a:pt x="319901" y="551408"/>
                  </a:lnTo>
                  <a:lnTo>
                    <a:pt x="266126" y="583700"/>
                  </a:lnTo>
                  <a:lnTo>
                    <a:pt x="216976" y="616602"/>
                  </a:lnTo>
                  <a:lnTo>
                    <a:pt x="172555" y="650087"/>
                  </a:lnTo>
                  <a:lnTo>
                    <a:pt x="132968" y="684129"/>
                  </a:lnTo>
                  <a:lnTo>
                    <a:pt x="98319" y="718700"/>
                  </a:lnTo>
                  <a:lnTo>
                    <a:pt x="68713" y="753774"/>
                  </a:lnTo>
                  <a:lnTo>
                    <a:pt x="44256" y="789323"/>
                  </a:lnTo>
                  <a:lnTo>
                    <a:pt x="25051" y="825321"/>
                  </a:lnTo>
                  <a:lnTo>
                    <a:pt x="11203" y="861740"/>
                  </a:lnTo>
                  <a:lnTo>
                    <a:pt x="706" y="917100"/>
                  </a:lnTo>
                  <a:lnTo>
                    <a:pt x="0" y="935735"/>
                  </a:lnTo>
                  <a:lnTo>
                    <a:pt x="706" y="954371"/>
                  </a:lnTo>
                  <a:lnTo>
                    <a:pt x="11203" y="1009731"/>
                  </a:lnTo>
                  <a:lnTo>
                    <a:pt x="25051" y="1046150"/>
                  </a:lnTo>
                  <a:lnTo>
                    <a:pt x="44256" y="1082148"/>
                  </a:lnTo>
                  <a:lnTo>
                    <a:pt x="68713" y="1117697"/>
                  </a:lnTo>
                  <a:lnTo>
                    <a:pt x="98319" y="1152771"/>
                  </a:lnTo>
                  <a:lnTo>
                    <a:pt x="132968" y="1187342"/>
                  </a:lnTo>
                  <a:lnTo>
                    <a:pt x="172555" y="1221384"/>
                  </a:lnTo>
                  <a:lnTo>
                    <a:pt x="216976" y="1254869"/>
                  </a:lnTo>
                  <a:lnTo>
                    <a:pt x="266126" y="1287771"/>
                  </a:lnTo>
                  <a:lnTo>
                    <a:pt x="319901" y="1320063"/>
                  </a:lnTo>
                  <a:lnTo>
                    <a:pt x="378194" y="1351718"/>
                  </a:lnTo>
                  <a:lnTo>
                    <a:pt x="440903" y="1382708"/>
                  </a:lnTo>
                  <a:lnTo>
                    <a:pt x="507921" y="1413007"/>
                  </a:lnTo>
                  <a:lnTo>
                    <a:pt x="543014" y="1427889"/>
                  </a:lnTo>
                  <a:lnTo>
                    <a:pt x="579145" y="1442588"/>
                  </a:lnTo>
                  <a:lnTo>
                    <a:pt x="616301" y="1457101"/>
                  </a:lnTo>
                  <a:lnTo>
                    <a:pt x="654469" y="1471424"/>
                  </a:lnTo>
                  <a:lnTo>
                    <a:pt x="693636" y="1485554"/>
                  </a:lnTo>
                  <a:lnTo>
                    <a:pt x="733789" y="1499487"/>
                  </a:lnTo>
                  <a:lnTo>
                    <a:pt x="774914" y="1513221"/>
                  </a:lnTo>
                  <a:lnTo>
                    <a:pt x="817000" y="1526752"/>
                  </a:lnTo>
                  <a:lnTo>
                    <a:pt x="860032" y="1540076"/>
                  </a:lnTo>
                  <a:lnTo>
                    <a:pt x="903997" y="1553191"/>
                  </a:lnTo>
                  <a:lnTo>
                    <a:pt x="948883" y="1566092"/>
                  </a:lnTo>
                  <a:lnTo>
                    <a:pt x="994675" y="1578776"/>
                  </a:lnTo>
                  <a:lnTo>
                    <a:pt x="1041363" y="1591241"/>
                  </a:lnTo>
                  <a:lnTo>
                    <a:pt x="1088931" y="1603482"/>
                  </a:lnTo>
                  <a:lnTo>
                    <a:pt x="1137367" y="1615497"/>
                  </a:lnTo>
                  <a:lnTo>
                    <a:pt x="1186658" y="1627281"/>
                  </a:lnTo>
                  <a:lnTo>
                    <a:pt x="1236791" y="1638832"/>
                  </a:lnTo>
                  <a:lnTo>
                    <a:pt x="1287753" y="1650146"/>
                  </a:lnTo>
                  <a:lnTo>
                    <a:pt x="1339530" y="1661220"/>
                  </a:lnTo>
                  <a:lnTo>
                    <a:pt x="1392110" y="1672050"/>
                  </a:lnTo>
                  <a:lnTo>
                    <a:pt x="1445479" y="1682634"/>
                  </a:lnTo>
                  <a:lnTo>
                    <a:pt x="1499625" y="1692967"/>
                  </a:lnTo>
                  <a:lnTo>
                    <a:pt x="1554534" y="1703046"/>
                  </a:lnTo>
                  <a:lnTo>
                    <a:pt x="1610193" y="1712868"/>
                  </a:lnTo>
                  <a:lnTo>
                    <a:pt x="1666589" y="1722430"/>
                  </a:lnTo>
                  <a:lnTo>
                    <a:pt x="1723709" y="1731728"/>
                  </a:lnTo>
                  <a:lnTo>
                    <a:pt x="1781540" y="1740759"/>
                  </a:lnTo>
                  <a:lnTo>
                    <a:pt x="1840068" y="1749520"/>
                  </a:lnTo>
                  <a:lnTo>
                    <a:pt x="1899282" y="1758006"/>
                  </a:lnTo>
                  <a:lnTo>
                    <a:pt x="1959167" y="1766215"/>
                  </a:lnTo>
                  <a:lnTo>
                    <a:pt x="2019710" y="1774144"/>
                  </a:lnTo>
                  <a:lnTo>
                    <a:pt x="2080899" y="1781788"/>
                  </a:lnTo>
                  <a:lnTo>
                    <a:pt x="2142721" y="1789145"/>
                  </a:lnTo>
                  <a:lnTo>
                    <a:pt x="2205161" y="1796212"/>
                  </a:lnTo>
                  <a:lnTo>
                    <a:pt x="2268208" y="1802984"/>
                  </a:lnTo>
                  <a:lnTo>
                    <a:pt x="2331847" y="1809459"/>
                  </a:lnTo>
                  <a:lnTo>
                    <a:pt x="2396067" y="1815633"/>
                  </a:lnTo>
                  <a:lnTo>
                    <a:pt x="2460853" y="1821502"/>
                  </a:lnTo>
                  <a:lnTo>
                    <a:pt x="2526193" y="1827064"/>
                  </a:lnTo>
                  <a:lnTo>
                    <a:pt x="2592074" y="1832315"/>
                  </a:lnTo>
                  <a:lnTo>
                    <a:pt x="2658483" y="1837252"/>
                  </a:lnTo>
                  <a:lnTo>
                    <a:pt x="2725406" y="1841871"/>
                  </a:lnTo>
                  <a:lnTo>
                    <a:pt x="2792830" y="1846169"/>
                  </a:lnTo>
                  <a:lnTo>
                    <a:pt x="2860743" y="1850142"/>
                  </a:lnTo>
                  <a:lnTo>
                    <a:pt x="2929130" y="1853788"/>
                  </a:lnTo>
                  <a:lnTo>
                    <a:pt x="2997980" y="1857102"/>
                  </a:lnTo>
                  <a:lnTo>
                    <a:pt x="3067279" y="1860082"/>
                  </a:lnTo>
                  <a:lnTo>
                    <a:pt x="3137014" y="1862724"/>
                  </a:lnTo>
                  <a:lnTo>
                    <a:pt x="3207172" y="1865025"/>
                  </a:lnTo>
                  <a:lnTo>
                    <a:pt x="3277739" y="1866980"/>
                  </a:lnTo>
                  <a:lnTo>
                    <a:pt x="3348703" y="1868588"/>
                  </a:lnTo>
                  <a:lnTo>
                    <a:pt x="3420051" y="1869845"/>
                  </a:lnTo>
                  <a:lnTo>
                    <a:pt x="3491769" y="1870746"/>
                  </a:lnTo>
                  <a:lnTo>
                    <a:pt x="3563844" y="1871290"/>
                  </a:lnTo>
                  <a:lnTo>
                    <a:pt x="3636264" y="1871471"/>
                  </a:lnTo>
                  <a:lnTo>
                    <a:pt x="3708683" y="1871290"/>
                  </a:lnTo>
                  <a:lnTo>
                    <a:pt x="3780758" y="1870746"/>
                  </a:lnTo>
                  <a:lnTo>
                    <a:pt x="3852476" y="1869845"/>
                  </a:lnTo>
                  <a:lnTo>
                    <a:pt x="3923824" y="1868588"/>
                  </a:lnTo>
                  <a:lnTo>
                    <a:pt x="3994788" y="1866980"/>
                  </a:lnTo>
                  <a:lnTo>
                    <a:pt x="4065355" y="1865025"/>
                  </a:lnTo>
                  <a:lnTo>
                    <a:pt x="4135513" y="1862724"/>
                  </a:lnTo>
                  <a:lnTo>
                    <a:pt x="4205248" y="1860082"/>
                  </a:lnTo>
                  <a:lnTo>
                    <a:pt x="4274547" y="1857102"/>
                  </a:lnTo>
                  <a:lnTo>
                    <a:pt x="4343397" y="1853788"/>
                  </a:lnTo>
                  <a:lnTo>
                    <a:pt x="4411784" y="1850142"/>
                  </a:lnTo>
                  <a:lnTo>
                    <a:pt x="4479697" y="1846169"/>
                  </a:lnTo>
                  <a:lnTo>
                    <a:pt x="4547121" y="1841871"/>
                  </a:lnTo>
                  <a:lnTo>
                    <a:pt x="4614044" y="1837252"/>
                  </a:lnTo>
                  <a:lnTo>
                    <a:pt x="4680453" y="1832315"/>
                  </a:lnTo>
                  <a:lnTo>
                    <a:pt x="4746334" y="1827064"/>
                  </a:lnTo>
                  <a:lnTo>
                    <a:pt x="4811674" y="1821502"/>
                  </a:lnTo>
                  <a:lnTo>
                    <a:pt x="4876460" y="1815633"/>
                  </a:lnTo>
                  <a:lnTo>
                    <a:pt x="4940680" y="1809459"/>
                  </a:lnTo>
                  <a:lnTo>
                    <a:pt x="5004319" y="1802984"/>
                  </a:lnTo>
                  <a:lnTo>
                    <a:pt x="5067366" y="1796212"/>
                  </a:lnTo>
                  <a:lnTo>
                    <a:pt x="5129806" y="1789145"/>
                  </a:lnTo>
                  <a:lnTo>
                    <a:pt x="5191628" y="1781788"/>
                  </a:lnTo>
                  <a:lnTo>
                    <a:pt x="5252817" y="1774144"/>
                  </a:lnTo>
                  <a:lnTo>
                    <a:pt x="5313360" y="1766215"/>
                  </a:lnTo>
                  <a:lnTo>
                    <a:pt x="5373245" y="1758006"/>
                  </a:lnTo>
                  <a:lnTo>
                    <a:pt x="5432459" y="1749520"/>
                  </a:lnTo>
                  <a:lnTo>
                    <a:pt x="5490987" y="1740759"/>
                  </a:lnTo>
                  <a:lnTo>
                    <a:pt x="5548818" y="1731728"/>
                  </a:lnTo>
                  <a:lnTo>
                    <a:pt x="5605938" y="1722430"/>
                  </a:lnTo>
                  <a:lnTo>
                    <a:pt x="5662334" y="1712868"/>
                  </a:lnTo>
                  <a:lnTo>
                    <a:pt x="5717993" y="1703046"/>
                  </a:lnTo>
                  <a:lnTo>
                    <a:pt x="5772902" y="1692967"/>
                  </a:lnTo>
                  <a:lnTo>
                    <a:pt x="5827048" y="1682634"/>
                  </a:lnTo>
                  <a:lnTo>
                    <a:pt x="5880417" y="1672050"/>
                  </a:lnTo>
                  <a:lnTo>
                    <a:pt x="5932997" y="1661220"/>
                  </a:lnTo>
                  <a:lnTo>
                    <a:pt x="5984774" y="1650146"/>
                  </a:lnTo>
                  <a:lnTo>
                    <a:pt x="6035736" y="1638832"/>
                  </a:lnTo>
                  <a:lnTo>
                    <a:pt x="6085869" y="1627281"/>
                  </a:lnTo>
                  <a:lnTo>
                    <a:pt x="6135160" y="1615497"/>
                  </a:lnTo>
                  <a:lnTo>
                    <a:pt x="6183596" y="1603482"/>
                  </a:lnTo>
                  <a:lnTo>
                    <a:pt x="6231164" y="1591241"/>
                  </a:lnTo>
                  <a:lnTo>
                    <a:pt x="6277852" y="1578776"/>
                  </a:lnTo>
                  <a:lnTo>
                    <a:pt x="6323644" y="1566092"/>
                  </a:lnTo>
                  <a:lnTo>
                    <a:pt x="6368530" y="1553191"/>
                  </a:lnTo>
                  <a:lnTo>
                    <a:pt x="6412495" y="1540076"/>
                  </a:lnTo>
                  <a:lnTo>
                    <a:pt x="6455527" y="1526752"/>
                  </a:lnTo>
                  <a:lnTo>
                    <a:pt x="6497613" y="1513221"/>
                  </a:lnTo>
                  <a:lnTo>
                    <a:pt x="6538738" y="1499487"/>
                  </a:lnTo>
                  <a:lnTo>
                    <a:pt x="6578891" y="1485554"/>
                  </a:lnTo>
                  <a:lnTo>
                    <a:pt x="6618058" y="1471424"/>
                  </a:lnTo>
                  <a:lnTo>
                    <a:pt x="6656226" y="1457101"/>
                  </a:lnTo>
                  <a:lnTo>
                    <a:pt x="6693382" y="1442588"/>
                  </a:lnTo>
                  <a:lnTo>
                    <a:pt x="6729513" y="1427889"/>
                  </a:lnTo>
                  <a:lnTo>
                    <a:pt x="6764606" y="1413007"/>
                  </a:lnTo>
                  <a:lnTo>
                    <a:pt x="6831624" y="1382708"/>
                  </a:lnTo>
                  <a:lnTo>
                    <a:pt x="6894333" y="1351718"/>
                  </a:lnTo>
                  <a:lnTo>
                    <a:pt x="6952626" y="1320063"/>
                  </a:lnTo>
                  <a:lnTo>
                    <a:pt x="7006401" y="1287771"/>
                  </a:lnTo>
                  <a:lnTo>
                    <a:pt x="7055551" y="1254869"/>
                  </a:lnTo>
                  <a:lnTo>
                    <a:pt x="7099972" y="1221384"/>
                  </a:lnTo>
                  <a:lnTo>
                    <a:pt x="7139559" y="1187342"/>
                  </a:lnTo>
                  <a:lnTo>
                    <a:pt x="7174208" y="1152771"/>
                  </a:lnTo>
                  <a:lnTo>
                    <a:pt x="7203814" y="1117697"/>
                  </a:lnTo>
                  <a:lnTo>
                    <a:pt x="7228271" y="1082148"/>
                  </a:lnTo>
                  <a:lnTo>
                    <a:pt x="7247476" y="1046150"/>
                  </a:lnTo>
                  <a:lnTo>
                    <a:pt x="7261324" y="1009731"/>
                  </a:lnTo>
                  <a:lnTo>
                    <a:pt x="7271821" y="954371"/>
                  </a:lnTo>
                  <a:lnTo>
                    <a:pt x="7272528" y="935735"/>
                  </a:lnTo>
                  <a:lnTo>
                    <a:pt x="7271821" y="917100"/>
                  </a:lnTo>
                  <a:lnTo>
                    <a:pt x="7261324" y="861740"/>
                  </a:lnTo>
                  <a:lnTo>
                    <a:pt x="7247476" y="825321"/>
                  </a:lnTo>
                  <a:lnTo>
                    <a:pt x="7228271" y="789323"/>
                  </a:lnTo>
                  <a:lnTo>
                    <a:pt x="7203814" y="753774"/>
                  </a:lnTo>
                  <a:lnTo>
                    <a:pt x="7174208" y="718700"/>
                  </a:lnTo>
                  <a:lnTo>
                    <a:pt x="7139559" y="684129"/>
                  </a:lnTo>
                  <a:lnTo>
                    <a:pt x="7099972" y="650087"/>
                  </a:lnTo>
                  <a:lnTo>
                    <a:pt x="7055551" y="616602"/>
                  </a:lnTo>
                  <a:lnTo>
                    <a:pt x="7006401" y="583700"/>
                  </a:lnTo>
                  <a:lnTo>
                    <a:pt x="6952626" y="551408"/>
                  </a:lnTo>
                  <a:lnTo>
                    <a:pt x="6894333" y="519753"/>
                  </a:lnTo>
                  <a:lnTo>
                    <a:pt x="6831624" y="488763"/>
                  </a:lnTo>
                  <a:lnTo>
                    <a:pt x="6764606" y="458464"/>
                  </a:lnTo>
                  <a:lnTo>
                    <a:pt x="6729513" y="443582"/>
                  </a:lnTo>
                  <a:lnTo>
                    <a:pt x="6693382" y="428883"/>
                  </a:lnTo>
                  <a:lnTo>
                    <a:pt x="6656226" y="414370"/>
                  </a:lnTo>
                  <a:lnTo>
                    <a:pt x="6618058" y="400047"/>
                  </a:lnTo>
                  <a:lnTo>
                    <a:pt x="6578891" y="385917"/>
                  </a:lnTo>
                  <a:lnTo>
                    <a:pt x="6538738" y="371984"/>
                  </a:lnTo>
                  <a:lnTo>
                    <a:pt x="6497613" y="358250"/>
                  </a:lnTo>
                  <a:lnTo>
                    <a:pt x="6455527" y="344719"/>
                  </a:lnTo>
                  <a:lnTo>
                    <a:pt x="6412495" y="331395"/>
                  </a:lnTo>
                  <a:lnTo>
                    <a:pt x="6368530" y="318280"/>
                  </a:lnTo>
                  <a:lnTo>
                    <a:pt x="6323644" y="305379"/>
                  </a:lnTo>
                  <a:lnTo>
                    <a:pt x="6277852" y="292695"/>
                  </a:lnTo>
                  <a:lnTo>
                    <a:pt x="6231164" y="280230"/>
                  </a:lnTo>
                  <a:lnTo>
                    <a:pt x="6183596" y="267989"/>
                  </a:lnTo>
                  <a:lnTo>
                    <a:pt x="6135160" y="255974"/>
                  </a:lnTo>
                  <a:lnTo>
                    <a:pt x="6085869" y="244190"/>
                  </a:lnTo>
                  <a:lnTo>
                    <a:pt x="6035736" y="232639"/>
                  </a:lnTo>
                  <a:lnTo>
                    <a:pt x="5984774" y="221325"/>
                  </a:lnTo>
                  <a:lnTo>
                    <a:pt x="5932997" y="210251"/>
                  </a:lnTo>
                  <a:lnTo>
                    <a:pt x="5880417" y="199421"/>
                  </a:lnTo>
                  <a:lnTo>
                    <a:pt x="5827048" y="188837"/>
                  </a:lnTo>
                  <a:lnTo>
                    <a:pt x="5772902" y="178504"/>
                  </a:lnTo>
                  <a:lnTo>
                    <a:pt x="5717993" y="168425"/>
                  </a:lnTo>
                  <a:lnTo>
                    <a:pt x="5662334" y="158603"/>
                  </a:lnTo>
                  <a:lnTo>
                    <a:pt x="5605938" y="149041"/>
                  </a:lnTo>
                  <a:lnTo>
                    <a:pt x="5548818" y="139743"/>
                  </a:lnTo>
                  <a:lnTo>
                    <a:pt x="5490987" y="130712"/>
                  </a:lnTo>
                  <a:lnTo>
                    <a:pt x="5432459" y="121951"/>
                  </a:lnTo>
                  <a:lnTo>
                    <a:pt x="5373245" y="113465"/>
                  </a:lnTo>
                  <a:lnTo>
                    <a:pt x="5313360" y="105256"/>
                  </a:lnTo>
                  <a:lnTo>
                    <a:pt x="5252817" y="97327"/>
                  </a:lnTo>
                  <a:lnTo>
                    <a:pt x="5191628" y="89683"/>
                  </a:lnTo>
                  <a:lnTo>
                    <a:pt x="5129806" y="82326"/>
                  </a:lnTo>
                  <a:lnTo>
                    <a:pt x="5067366" y="75259"/>
                  </a:lnTo>
                  <a:lnTo>
                    <a:pt x="5004319" y="68487"/>
                  </a:lnTo>
                  <a:lnTo>
                    <a:pt x="4940680" y="62012"/>
                  </a:lnTo>
                  <a:lnTo>
                    <a:pt x="4876460" y="55838"/>
                  </a:lnTo>
                  <a:lnTo>
                    <a:pt x="4811674" y="49969"/>
                  </a:lnTo>
                  <a:lnTo>
                    <a:pt x="4746334" y="44407"/>
                  </a:lnTo>
                  <a:lnTo>
                    <a:pt x="4680453" y="39156"/>
                  </a:lnTo>
                  <a:lnTo>
                    <a:pt x="4614044" y="34219"/>
                  </a:lnTo>
                  <a:lnTo>
                    <a:pt x="4547121" y="29600"/>
                  </a:lnTo>
                  <a:lnTo>
                    <a:pt x="4479697" y="25302"/>
                  </a:lnTo>
                  <a:lnTo>
                    <a:pt x="4411784" y="21329"/>
                  </a:lnTo>
                  <a:lnTo>
                    <a:pt x="4343397" y="17683"/>
                  </a:lnTo>
                  <a:lnTo>
                    <a:pt x="4274547" y="14369"/>
                  </a:lnTo>
                  <a:lnTo>
                    <a:pt x="4205248" y="11389"/>
                  </a:lnTo>
                  <a:lnTo>
                    <a:pt x="4135513" y="8747"/>
                  </a:lnTo>
                  <a:lnTo>
                    <a:pt x="4065355" y="6446"/>
                  </a:lnTo>
                  <a:lnTo>
                    <a:pt x="3994788" y="4491"/>
                  </a:lnTo>
                  <a:lnTo>
                    <a:pt x="3923824" y="2883"/>
                  </a:lnTo>
                  <a:lnTo>
                    <a:pt x="3852476" y="1626"/>
                  </a:lnTo>
                  <a:lnTo>
                    <a:pt x="3780758" y="725"/>
                  </a:lnTo>
                  <a:lnTo>
                    <a:pt x="3708683" y="181"/>
                  </a:lnTo>
                  <a:lnTo>
                    <a:pt x="3636264" y="0"/>
                  </a:lnTo>
                  <a:close/>
                </a:path>
              </a:pathLst>
            </a:custGeom>
            <a:solidFill>
              <a:srgbClr val="7DC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620773" y="1989582"/>
              <a:ext cx="7272655" cy="1871980"/>
            </a:xfrm>
            <a:custGeom>
              <a:avLst/>
              <a:gdLst/>
              <a:ahLst/>
              <a:cxnLst/>
              <a:rect l="l" t="t" r="r" b="b"/>
              <a:pathLst>
                <a:path w="7272655" h="1871979">
                  <a:moveTo>
                    <a:pt x="0" y="935735"/>
                  </a:moveTo>
                  <a:lnTo>
                    <a:pt x="6321" y="880099"/>
                  </a:lnTo>
                  <a:lnTo>
                    <a:pt x="17451" y="843479"/>
                  </a:lnTo>
                  <a:lnTo>
                    <a:pt x="33990" y="807268"/>
                  </a:lnTo>
                  <a:lnTo>
                    <a:pt x="55835" y="771491"/>
                  </a:lnTo>
                  <a:lnTo>
                    <a:pt x="82879" y="736176"/>
                  </a:lnTo>
                  <a:lnTo>
                    <a:pt x="115020" y="701350"/>
                  </a:lnTo>
                  <a:lnTo>
                    <a:pt x="152151" y="667040"/>
                  </a:lnTo>
                  <a:lnTo>
                    <a:pt x="194168" y="633273"/>
                  </a:lnTo>
                  <a:lnTo>
                    <a:pt x="240967" y="600076"/>
                  </a:lnTo>
                  <a:lnTo>
                    <a:pt x="292442" y="567476"/>
                  </a:lnTo>
                  <a:lnTo>
                    <a:pt x="348489" y="535499"/>
                  </a:lnTo>
                  <a:lnTo>
                    <a:pt x="409003" y="504174"/>
                  </a:lnTo>
                  <a:lnTo>
                    <a:pt x="473880" y="473526"/>
                  </a:lnTo>
                  <a:lnTo>
                    <a:pt x="543014" y="443582"/>
                  </a:lnTo>
                  <a:lnTo>
                    <a:pt x="579145" y="428883"/>
                  </a:lnTo>
                  <a:lnTo>
                    <a:pt x="616301" y="414370"/>
                  </a:lnTo>
                  <a:lnTo>
                    <a:pt x="654469" y="400047"/>
                  </a:lnTo>
                  <a:lnTo>
                    <a:pt x="693636" y="385917"/>
                  </a:lnTo>
                  <a:lnTo>
                    <a:pt x="733789" y="371984"/>
                  </a:lnTo>
                  <a:lnTo>
                    <a:pt x="774914" y="358250"/>
                  </a:lnTo>
                  <a:lnTo>
                    <a:pt x="817000" y="344719"/>
                  </a:lnTo>
                  <a:lnTo>
                    <a:pt x="860032" y="331395"/>
                  </a:lnTo>
                  <a:lnTo>
                    <a:pt x="903997" y="318280"/>
                  </a:lnTo>
                  <a:lnTo>
                    <a:pt x="948883" y="305379"/>
                  </a:lnTo>
                  <a:lnTo>
                    <a:pt x="994675" y="292695"/>
                  </a:lnTo>
                  <a:lnTo>
                    <a:pt x="1041363" y="280230"/>
                  </a:lnTo>
                  <a:lnTo>
                    <a:pt x="1088931" y="267989"/>
                  </a:lnTo>
                  <a:lnTo>
                    <a:pt x="1137367" y="255974"/>
                  </a:lnTo>
                  <a:lnTo>
                    <a:pt x="1186658" y="244190"/>
                  </a:lnTo>
                  <a:lnTo>
                    <a:pt x="1236791" y="232639"/>
                  </a:lnTo>
                  <a:lnTo>
                    <a:pt x="1287753" y="221325"/>
                  </a:lnTo>
                  <a:lnTo>
                    <a:pt x="1339530" y="210251"/>
                  </a:lnTo>
                  <a:lnTo>
                    <a:pt x="1392110" y="199421"/>
                  </a:lnTo>
                  <a:lnTo>
                    <a:pt x="1445479" y="188837"/>
                  </a:lnTo>
                  <a:lnTo>
                    <a:pt x="1499625" y="178504"/>
                  </a:lnTo>
                  <a:lnTo>
                    <a:pt x="1554534" y="168425"/>
                  </a:lnTo>
                  <a:lnTo>
                    <a:pt x="1610193" y="158603"/>
                  </a:lnTo>
                  <a:lnTo>
                    <a:pt x="1666589" y="149041"/>
                  </a:lnTo>
                  <a:lnTo>
                    <a:pt x="1723709" y="139743"/>
                  </a:lnTo>
                  <a:lnTo>
                    <a:pt x="1781540" y="130712"/>
                  </a:lnTo>
                  <a:lnTo>
                    <a:pt x="1840068" y="121951"/>
                  </a:lnTo>
                  <a:lnTo>
                    <a:pt x="1899282" y="113465"/>
                  </a:lnTo>
                  <a:lnTo>
                    <a:pt x="1959167" y="105256"/>
                  </a:lnTo>
                  <a:lnTo>
                    <a:pt x="2019710" y="97327"/>
                  </a:lnTo>
                  <a:lnTo>
                    <a:pt x="2080899" y="89683"/>
                  </a:lnTo>
                  <a:lnTo>
                    <a:pt x="2142721" y="82326"/>
                  </a:lnTo>
                  <a:lnTo>
                    <a:pt x="2205161" y="75259"/>
                  </a:lnTo>
                  <a:lnTo>
                    <a:pt x="2268208" y="68487"/>
                  </a:lnTo>
                  <a:lnTo>
                    <a:pt x="2331847" y="62012"/>
                  </a:lnTo>
                  <a:lnTo>
                    <a:pt x="2396067" y="55838"/>
                  </a:lnTo>
                  <a:lnTo>
                    <a:pt x="2460853" y="49969"/>
                  </a:lnTo>
                  <a:lnTo>
                    <a:pt x="2526193" y="44407"/>
                  </a:lnTo>
                  <a:lnTo>
                    <a:pt x="2592074" y="39156"/>
                  </a:lnTo>
                  <a:lnTo>
                    <a:pt x="2658483" y="34219"/>
                  </a:lnTo>
                  <a:lnTo>
                    <a:pt x="2725406" y="29600"/>
                  </a:lnTo>
                  <a:lnTo>
                    <a:pt x="2792830" y="25302"/>
                  </a:lnTo>
                  <a:lnTo>
                    <a:pt x="2860743" y="21329"/>
                  </a:lnTo>
                  <a:lnTo>
                    <a:pt x="2929130" y="17683"/>
                  </a:lnTo>
                  <a:lnTo>
                    <a:pt x="2997980" y="14369"/>
                  </a:lnTo>
                  <a:lnTo>
                    <a:pt x="3067279" y="11389"/>
                  </a:lnTo>
                  <a:lnTo>
                    <a:pt x="3137014" y="8747"/>
                  </a:lnTo>
                  <a:lnTo>
                    <a:pt x="3207172" y="6446"/>
                  </a:lnTo>
                  <a:lnTo>
                    <a:pt x="3277739" y="4491"/>
                  </a:lnTo>
                  <a:lnTo>
                    <a:pt x="3348703" y="2883"/>
                  </a:lnTo>
                  <a:lnTo>
                    <a:pt x="3420051" y="1626"/>
                  </a:lnTo>
                  <a:lnTo>
                    <a:pt x="3491769" y="725"/>
                  </a:lnTo>
                  <a:lnTo>
                    <a:pt x="3563844" y="181"/>
                  </a:lnTo>
                  <a:lnTo>
                    <a:pt x="3636264" y="0"/>
                  </a:lnTo>
                  <a:lnTo>
                    <a:pt x="3708683" y="181"/>
                  </a:lnTo>
                  <a:lnTo>
                    <a:pt x="3780758" y="725"/>
                  </a:lnTo>
                  <a:lnTo>
                    <a:pt x="3852476" y="1626"/>
                  </a:lnTo>
                  <a:lnTo>
                    <a:pt x="3923824" y="2883"/>
                  </a:lnTo>
                  <a:lnTo>
                    <a:pt x="3994788" y="4491"/>
                  </a:lnTo>
                  <a:lnTo>
                    <a:pt x="4065355" y="6446"/>
                  </a:lnTo>
                  <a:lnTo>
                    <a:pt x="4135513" y="8747"/>
                  </a:lnTo>
                  <a:lnTo>
                    <a:pt x="4205248" y="11389"/>
                  </a:lnTo>
                  <a:lnTo>
                    <a:pt x="4274547" y="14369"/>
                  </a:lnTo>
                  <a:lnTo>
                    <a:pt x="4343397" y="17683"/>
                  </a:lnTo>
                  <a:lnTo>
                    <a:pt x="4411784" y="21329"/>
                  </a:lnTo>
                  <a:lnTo>
                    <a:pt x="4479697" y="25302"/>
                  </a:lnTo>
                  <a:lnTo>
                    <a:pt x="4547121" y="29600"/>
                  </a:lnTo>
                  <a:lnTo>
                    <a:pt x="4614044" y="34219"/>
                  </a:lnTo>
                  <a:lnTo>
                    <a:pt x="4680453" y="39156"/>
                  </a:lnTo>
                  <a:lnTo>
                    <a:pt x="4746334" y="44407"/>
                  </a:lnTo>
                  <a:lnTo>
                    <a:pt x="4811674" y="49969"/>
                  </a:lnTo>
                  <a:lnTo>
                    <a:pt x="4876460" y="55838"/>
                  </a:lnTo>
                  <a:lnTo>
                    <a:pt x="4940680" y="62012"/>
                  </a:lnTo>
                  <a:lnTo>
                    <a:pt x="5004319" y="68487"/>
                  </a:lnTo>
                  <a:lnTo>
                    <a:pt x="5067366" y="75259"/>
                  </a:lnTo>
                  <a:lnTo>
                    <a:pt x="5129806" y="82326"/>
                  </a:lnTo>
                  <a:lnTo>
                    <a:pt x="5191628" y="89683"/>
                  </a:lnTo>
                  <a:lnTo>
                    <a:pt x="5252817" y="97327"/>
                  </a:lnTo>
                  <a:lnTo>
                    <a:pt x="5313360" y="105256"/>
                  </a:lnTo>
                  <a:lnTo>
                    <a:pt x="5373245" y="113465"/>
                  </a:lnTo>
                  <a:lnTo>
                    <a:pt x="5432459" y="121951"/>
                  </a:lnTo>
                  <a:lnTo>
                    <a:pt x="5490987" y="130712"/>
                  </a:lnTo>
                  <a:lnTo>
                    <a:pt x="5548818" y="139743"/>
                  </a:lnTo>
                  <a:lnTo>
                    <a:pt x="5605938" y="149041"/>
                  </a:lnTo>
                  <a:lnTo>
                    <a:pt x="5662334" y="158603"/>
                  </a:lnTo>
                  <a:lnTo>
                    <a:pt x="5717993" y="168425"/>
                  </a:lnTo>
                  <a:lnTo>
                    <a:pt x="5772902" y="178504"/>
                  </a:lnTo>
                  <a:lnTo>
                    <a:pt x="5827048" y="188837"/>
                  </a:lnTo>
                  <a:lnTo>
                    <a:pt x="5880417" y="199421"/>
                  </a:lnTo>
                  <a:lnTo>
                    <a:pt x="5932997" y="210251"/>
                  </a:lnTo>
                  <a:lnTo>
                    <a:pt x="5984774" y="221325"/>
                  </a:lnTo>
                  <a:lnTo>
                    <a:pt x="6035736" y="232639"/>
                  </a:lnTo>
                  <a:lnTo>
                    <a:pt x="6085869" y="244190"/>
                  </a:lnTo>
                  <a:lnTo>
                    <a:pt x="6135160" y="255974"/>
                  </a:lnTo>
                  <a:lnTo>
                    <a:pt x="6183596" y="267989"/>
                  </a:lnTo>
                  <a:lnTo>
                    <a:pt x="6231164" y="280230"/>
                  </a:lnTo>
                  <a:lnTo>
                    <a:pt x="6277852" y="292695"/>
                  </a:lnTo>
                  <a:lnTo>
                    <a:pt x="6323644" y="305379"/>
                  </a:lnTo>
                  <a:lnTo>
                    <a:pt x="6368530" y="318280"/>
                  </a:lnTo>
                  <a:lnTo>
                    <a:pt x="6412495" y="331395"/>
                  </a:lnTo>
                  <a:lnTo>
                    <a:pt x="6455527" y="344719"/>
                  </a:lnTo>
                  <a:lnTo>
                    <a:pt x="6497613" y="358250"/>
                  </a:lnTo>
                  <a:lnTo>
                    <a:pt x="6538738" y="371984"/>
                  </a:lnTo>
                  <a:lnTo>
                    <a:pt x="6578891" y="385917"/>
                  </a:lnTo>
                  <a:lnTo>
                    <a:pt x="6618058" y="400047"/>
                  </a:lnTo>
                  <a:lnTo>
                    <a:pt x="6656226" y="414370"/>
                  </a:lnTo>
                  <a:lnTo>
                    <a:pt x="6693382" y="428883"/>
                  </a:lnTo>
                  <a:lnTo>
                    <a:pt x="6729513" y="443582"/>
                  </a:lnTo>
                  <a:lnTo>
                    <a:pt x="6764606" y="458464"/>
                  </a:lnTo>
                  <a:lnTo>
                    <a:pt x="6831624" y="488763"/>
                  </a:lnTo>
                  <a:lnTo>
                    <a:pt x="6894333" y="519753"/>
                  </a:lnTo>
                  <a:lnTo>
                    <a:pt x="6952626" y="551408"/>
                  </a:lnTo>
                  <a:lnTo>
                    <a:pt x="7006401" y="583700"/>
                  </a:lnTo>
                  <a:lnTo>
                    <a:pt x="7055551" y="616602"/>
                  </a:lnTo>
                  <a:lnTo>
                    <a:pt x="7099972" y="650087"/>
                  </a:lnTo>
                  <a:lnTo>
                    <a:pt x="7139559" y="684129"/>
                  </a:lnTo>
                  <a:lnTo>
                    <a:pt x="7174208" y="718700"/>
                  </a:lnTo>
                  <a:lnTo>
                    <a:pt x="7203814" y="753774"/>
                  </a:lnTo>
                  <a:lnTo>
                    <a:pt x="7228271" y="789323"/>
                  </a:lnTo>
                  <a:lnTo>
                    <a:pt x="7247476" y="825321"/>
                  </a:lnTo>
                  <a:lnTo>
                    <a:pt x="7261324" y="861740"/>
                  </a:lnTo>
                  <a:lnTo>
                    <a:pt x="7271821" y="917100"/>
                  </a:lnTo>
                  <a:lnTo>
                    <a:pt x="7272528" y="935735"/>
                  </a:lnTo>
                  <a:lnTo>
                    <a:pt x="7271821" y="954371"/>
                  </a:lnTo>
                  <a:lnTo>
                    <a:pt x="7261324" y="1009731"/>
                  </a:lnTo>
                  <a:lnTo>
                    <a:pt x="7247476" y="1046150"/>
                  </a:lnTo>
                  <a:lnTo>
                    <a:pt x="7228271" y="1082148"/>
                  </a:lnTo>
                  <a:lnTo>
                    <a:pt x="7203814" y="1117697"/>
                  </a:lnTo>
                  <a:lnTo>
                    <a:pt x="7174208" y="1152771"/>
                  </a:lnTo>
                  <a:lnTo>
                    <a:pt x="7139559" y="1187342"/>
                  </a:lnTo>
                  <a:lnTo>
                    <a:pt x="7099972" y="1221384"/>
                  </a:lnTo>
                  <a:lnTo>
                    <a:pt x="7055551" y="1254869"/>
                  </a:lnTo>
                  <a:lnTo>
                    <a:pt x="7006401" y="1287771"/>
                  </a:lnTo>
                  <a:lnTo>
                    <a:pt x="6952626" y="1320063"/>
                  </a:lnTo>
                  <a:lnTo>
                    <a:pt x="6894333" y="1351718"/>
                  </a:lnTo>
                  <a:lnTo>
                    <a:pt x="6831624" y="1382708"/>
                  </a:lnTo>
                  <a:lnTo>
                    <a:pt x="6764606" y="1413007"/>
                  </a:lnTo>
                  <a:lnTo>
                    <a:pt x="6729513" y="1427889"/>
                  </a:lnTo>
                  <a:lnTo>
                    <a:pt x="6693382" y="1442588"/>
                  </a:lnTo>
                  <a:lnTo>
                    <a:pt x="6656226" y="1457101"/>
                  </a:lnTo>
                  <a:lnTo>
                    <a:pt x="6618058" y="1471424"/>
                  </a:lnTo>
                  <a:lnTo>
                    <a:pt x="6578891" y="1485554"/>
                  </a:lnTo>
                  <a:lnTo>
                    <a:pt x="6538738" y="1499487"/>
                  </a:lnTo>
                  <a:lnTo>
                    <a:pt x="6497613" y="1513221"/>
                  </a:lnTo>
                  <a:lnTo>
                    <a:pt x="6455527" y="1526752"/>
                  </a:lnTo>
                  <a:lnTo>
                    <a:pt x="6412495" y="1540076"/>
                  </a:lnTo>
                  <a:lnTo>
                    <a:pt x="6368530" y="1553191"/>
                  </a:lnTo>
                  <a:lnTo>
                    <a:pt x="6323644" y="1566092"/>
                  </a:lnTo>
                  <a:lnTo>
                    <a:pt x="6277852" y="1578776"/>
                  </a:lnTo>
                  <a:lnTo>
                    <a:pt x="6231164" y="1591241"/>
                  </a:lnTo>
                  <a:lnTo>
                    <a:pt x="6183596" y="1603482"/>
                  </a:lnTo>
                  <a:lnTo>
                    <a:pt x="6135160" y="1615497"/>
                  </a:lnTo>
                  <a:lnTo>
                    <a:pt x="6085869" y="1627281"/>
                  </a:lnTo>
                  <a:lnTo>
                    <a:pt x="6035736" y="1638832"/>
                  </a:lnTo>
                  <a:lnTo>
                    <a:pt x="5984774" y="1650146"/>
                  </a:lnTo>
                  <a:lnTo>
                    <a:pt x="5932997" y="1661220"/>
                  </a:lnTo>
                  <a:lnTo>
                    <a:pt x="5880417" y="1672050"/>
                  </a:lnTo>
                  <a:lnTo>
                    <a:pt x="5827048" y="1682634"/>
                  </a:lnTo>
                  <a:lnTo>
                    <a:pt x="5772902" y="1692967"/>
                  </a:lnTo>
                  <a:lnTo>
                    <a:pt x="5717993" y="1703046"/>
                  </a:lnTo>
                  <a:lnTo>
                    <a:pt x="5662334" y="1712868"/>
                  </a:lnTo>
                  <a:lnTo>
                    <a:pt x="5605938" y="1722430"/>
                  </a:lnTo>
                  <a:lnTo>
                    <a:pt x="5548818" y="1731728"/>
                  </a:lnTo>
                  <a:lnTo>
                    <a:pt x="5490987" y="1740759"/>
                  </a:lnTo>
                  <a:lnTo>
                    <a:pt x="5432459" y="1749520"/>
                  </a:lnTo>
                  <a:lnTo>
                    <a:pt x="5373245" y="1758006"/>
                  </a:lnTo>
                  <a:lnTo>
                    <a:pt x="5313360" y="1766215"/>
                  </a:lnTo>
                  <a:lnTo>
                    <a:pt x="5252817" y="1774144"/>
                  </a:lnTo>
                  <a:lnTo>
                    <a:pt x="5191628" y="1781788"/>
                  </a:lnTo>
                  <a:lnTo>
                    <a:pt x="5129806" y="1789145"/>
                  </a:lnTo>
                  <a:lnTo>
                    <a:pt x="5067366" y="1796212"/>
                  </a:lnTo>
                  <a:lnTo>
                    <a:pt x="5004319" y="1802984"/>
                  </a:lnTo>
                  <a:lnTo>
                    <a:pt x="4940680" y="1809459"/>
                  </a:lnTo>
                  <a:lnTo>
                    <a:pt x="4876460" y="1815633"/>
                  </a:lnTo>
                  <a:lnTo>
                    <a:pt x="4811674" y="1821502"/>
                  </a:lnTo>
                  <a:lnTo>
                    <a:pt x="4746334" y="1827064"/>
                  </a:lnTo>
                  <a:lnTo>
                    <a:pt x="4680453" y="1832315"/>
                  </a:lnTo>
                  <a:lnTo>
                    <a:pt x="4614044" y="1837252"/>
                  </a:lnTo>
                  <a:lnTo>
                    <a:pt x="4547121" y="1841871"/>
                  </a:lnTo>
                  <a:lnTo>
                    <a:pt x="4479697" y="1846169"/>
                  </a:lnTo>
                  <a:lnTo>
                    <a:pt x="4411784" y="1850142"/>
                  </a:lnTo>
                  <a:lnTo>
                    <a:pt x="4343397" y="1853788"/>
                  </a:lnTo>
                  <a:lnTo>
                    <a:pt x="4274547" y="1857102"/>
                  </a:lnTo>
                  <a:lnTo>
                    <a:pt x="4205248" y="1860082"/>
                  </a:lnTo>
                  <a:lnTo>
                    <a:pt x="4135513" y="1862724"/>
                  </a:lnTo>
                  <a:lnTo>
                    <a:pt x="4065355" y="1865025"/>
                  </a:lnTo>
                  <a:lnTo>
                    <a:pt x="3994788" y="1866980"/>
                  </a:lnTo>
                  <a:lnTo>
                    <a:pt x="3923824" y="1868588"/>
                  </a:lnTo>
                  <a:lnTo>
                    <a:pt x="3852476" y="1869845"/>
                  </a:lnTo>
                  <a:lnTo>
                    <a:pt x="3780758" y="1870746"/>
                  </a:lnTo>
                  <a:lnTo>
                    <a:pt x="3708683" y="1871290"/>
                  </a:lnTo>
                  <a:lnTo>
                    <a:pt x="3636264" y="1871471"/>
                  </a:lnTo>
                  <a:lnTo>
                    <a:pt x="3563844" y="1871290"/>
                  </a:lnTo>
                  <a:lnTo>
                    <a:pt x="3491769" y="1870746"/>
                  </a:lnTo>
                  <a:lnTo>
                    <a:pt x="3420051" y="1869845"/>
                  </a:lnTo>
                  <a:lnTo>
                    <a:pt x="3348703" y="1868588"/>
                  </a:lnTo>
                  <a:lnTo>
                    <a:pt x="3277739" y="1866980"/>
                  </a:lnTo>
                  <a:lnTo>
                    <a:pt x="3207172" y="1865025"/>
                  </a:lnTo>
                  <a:lnTo>
                    <a:pt x="3137014" y="1862724"/>
                  </a:lnTo>
                  <a:lnTo>
                    <a:pt x="3067279" y="1860082"/>
                  </a:lnTo>
                  <a:lnTo>
                    <a:pt x="2997980" y="1857102"/>
                  </a:lnTo>
                  <a:lnTo>
                    <a:pt x="2929130" y="1853788"/>
                  </a:lnTo>
                  <a:lnTo>
                    <a:pt x="2860743" y="1850142"/>
                  </a:lnTo>
                  <a:lnTo>
                    <a:pt x="2792830" y="1846169"/>
                  </a:lnTo>
                  <a:lnTo>
                    <a:pt x="2725406" y="1841871"/>
                  </a:lnTo>
                  <a:lnTo>
                    <a:pt x="2658483" y="1837252"/>
                  </a:lnTo>
                  <a:lnTo>
                    <a:pt x="2592074" y="1832315"/>
                  </a:lnTo>
                  <a:lnTo>
                    <a:pt x="2526193" y="1827064"/>
                  </a:lnTo>
                  <a:lnTo>
                    <a:pt x="2460853" y="1821502"/>
                  </a:lnTo>
                  <a:lnTo>
                    <a:pt x="2396067" y="1815633"/>
                  </a:lnTo>
                  <a:lnTo>
                    <a:pt x="2331847" y="1809459"/>
                  </a:lnTo>
                  <a:lnTo>
                    <a:pt x="2268208" y="1802984"/>
                  </a:lnTo>
                  <a:lnTo>
                    <a:pt x="2205161" y="1796212"/>
                  </a:lnTo>
                  <a:lnTo>
                    <a:pt x="2142721" y="1789145"/>
                  </a:lnTo>
                  <a:lnTo>
                    <a:pt x="2080899" y="1781788"/>
                  </a:lnTo>
                  <a:lnTo>
                    <a:pt x="2019710" y="1774144"/>
                  </a:lnTo>
                  <a:lnTo>
                    <a:pt x="1959167" y="1766215"/>
                  </a:lnTo>
                  <a:lnTo>
                    <a:pt x="1899282" y="1758006"/>
                  </a:lnTo>
                  <a:lnTo>
                    <a:pt x="1840068" y="1749520"/>
                  </a:lnTo>
                  <a:lnTo>
                    <a:pt x="1781540" y="1740759"/>
                  </a:lnTo>
                  <a:lnTo>
                    <a:pt x="1723709" y="1731728"/>
                  </a:lnTo>
                  <a:lnTo>
                    <a:pt x="1666589" y="1722430"/>
                  </a:lnTo>
                  <a:lnTo>
                    <a:pt x="1610193" y="1712868"/>
                  </a:lnTo>
                  <a:lnTo>
                    <a:pt x="1554534" y="1703046"/>
                  </a:lnTo>
                  <a:lnTo>
                    <a:pt x="1499625" y="1692967"/>
                  </a:lnTo>
                  <a:lnTo>
                    <a:pt x="1445479" y="1682634"/>
                  </a:lnTo>
                  <a:lnTo>
                    <a:pt x="1392110" y="1672050"/>
                  </a:lnTo>
                  <a:lnTo>
                    <a:pt x="1339530" y="1661220"/>
                  </a:lnTo>
                  <a:lnTo>
                    <a:pt x="1287753" y="1650146"/>
                  </a:lnTo>
                  <a:lnTo>
                    <a:pt x="1236791" y="1638832"/>
                  </a:lnTo>
                  <a:lnTo>
                    <a:pt x="1186658" y="1627281"/>
                  </a:lnTo>
                  <a:lnTo>
                    <a:pt x="1137367" y="1615497"/>
                  </a:lnTo>
                  <a:lnTo>
                    <a:pt x="1088931" y="1603482"/>
                  </a:lnTo>
                  <a:lnTo>
                    <a:pt x="1041363" y="1591241"/>
                  </a:lnTo>
                  <a:lnTo>
                    <a:pt x="994675" y="1578776"/>
                  </a:lnTo>
                  <a:lnTo>
                    <a:pt x="948883" y="1566092"/>
                  </a:lnTo>
                  <a:lnTo>
                    <a:pt x="903997" y="1553191"/>
                  </a:lnTo>
                  <a:lnTo>
                    <a:pt x="860032" y="1540076"/>
                  </a:lnTo>
                  <a:lnTo>
                    <a:pt x="817000" y="1526752"/>
                  </a:lnTo>
                  <a:lnTo>
                    <a:pt x="774914" y="1513221"/>
                  </a:lnTo>
                  <a:lnTo>
                    <a:pt x="733789" y="1499487"/>
                  </a:lnTo>
                  <a:lnTo>
                    <a:pt x="693636" y="1485554"/>
                  </a:lnTo>
                  <a:lnTo>
                    <a:pt x="654469" y="1471424"/>
                  </a:lnTo>
                  <a:lnTo>
                    <a:pt x="616301" y="1457101"/>
                  </a:lnTo>
                  <a:lnTo>
                    <a:pt x="579145" y="1442588"/>
                  </a:lnTo>
                  <a:lnTo>
                    <a:pt x="543014" y="1427889"/>
                  </a:lnTo>
                  <a:lnTo>
                    <a:pt x="507921" y="1413007"/>
                  </a:lnTo>
                  <a:lnTo>
                    <a:pt x="440903" y="1382708"/>
                  </a:lnTo>
                  <a:lnTo>
                    <a:pt x="378194" y="1351718"/>
                  </a:lnTo>
                  <a:lnTo>
                    <a:pt x="319901" y="1320063"/>
                  </a:lnTo>
                  <a:lnTo>
                    <a:pt x="266126" y="1287771"/>
                  </a:lnTo>
                  <a:lnTo>
                    <a:pt x="216976" y="1254869"/>
                  </a:lnTo>
                  <a:lnTo>
                    <a:pt x="172555" y="1221384"/>
                  </a:lnTo>
                  <a:lnTo>
                    <a:pt x="132968" y="1187342"/>
                  </a:lnTo>
                  <a:lnTo>
                    <a:pt x="98319" y="1152771"/>
                  </a:lnTo>
                  <a:lnTo>
                    <a:pt x="68713" y="1117697"/>
                  </a:lnTo>
                  <a:lnTo>
                    <a:pt x="44256" y="1082148"/>
                  </a:lnTo>
                  <a:lnTo>
                    <a:pt x="25051" y="1046150"/>
                  </a:lnTo>
                  <a:lnTo>
                    <a:pt x="11203" y="1009731"/>
                  </a:lnTo>
                  <a:lnTo>
                    <a:pt x="706" y="954371"/>
                  </a:lnTo>
                  <a:lnTo>
                    <a:pt x="0" y="935735"/>
                  </a:lnTo>
                  <a:close/>
                </a:path>
              </a:pathLst>
            </a:custGeom>
            <a:ln w="25907">
              <a:solidFill>
                <a:srgbClr val="25697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837182" y="406145"/>
              <a:ext cx="6408420" cy="1417320"/>
            </a:xfrm>
            <a:custGeom>
              <a:avLst/>
              <a:gdLst/>
              <a:ahLst/>
              <a:cxnLst/>
              <a:rect l="l" t="t" r="r" b="b"/>
              <a:pathLst>
                <a:path w="6408420" h="1417320">
                  <a:moveTo>
                    <a:pt x="6172200" y="0"/>
                  </a:moveTo>
                  <a:lnTo>
                    <a:pt x="236219" y="0"/>
                  </a:lnTo>
                  <a:lnTo>
                    <a:pt x="188622" y="4800"/>
                  </a:lnTo>
                  <a:lnTo>
                    <a:pt x="144285" y="18567"/>
                  </a:lnTo>
                  <a:lnTo>
                    <a:pt x="104161" y="40351"/>
                  </a:lnTo>
                  <a:lnTo>
                    <a:pt x="69199" y="69199"/>
                  </a:lnTo>
                  <a:lnTo>
                    <a:pt x="40351" y="104161"/>
                  </a:lnTo>
                  <a:lnTo>
                    <a:pt x="18567" y="144285"/>
                  </a:lnTo>
                  <a:lnTo>
                    <a:pt x="4800" y="188622"/>
                  </a:lnTo>
                  <a:lnTo>
                    <a:pt x="0" y="236219"/>
                  </a:lnTo>
                  <a:lnTo>
                    <a:pt x="0" y="1181100"/>
                  </a:lnTo>
                  <a:lnTo>
                    <a:pt x="4800" y="1228697"/>
                  </a:lnTo>
                  <a:lnTo>
                    <a:pt x="18567" y="1273034"/>
                  </a:lnTo>
                  <a:lnTo>
                    <a:pt x="40351" y="1313158"/>
                  </a:lnTo>
                  <a:lnTo>
                    <a:pt x="69199" y="1348120"/>
                  </a:lnTo>
                  <a:lnTo>
                    <a:pt x="104161" y="1376968"/>
                  </a:lnTo>
                  <a:lnTo>
                    <a:pt x="144285" y="1398752"/>
                  </a:lnTo>
                  <a:lnTo>
                    <a:pt x="188622" y="1412519"/>
                  </a:lnTo>
                  <a:lnTo>
                    <a:pt x="236219" y="1417319"/>
                  </a:lnTo>
                  <a:lnTo>
                    <a:pt x="6172200" y="1417319"/>
                  </a:lnTo>
                  <a:lnTo>
                    <a:pt x="6219797" y="1412519"/>
                  </a:lnTo>
                  <a:lnTo>
                    <a:pt x="6264134" y="1398752"/>
                  </a:lnTo>
                  <a:lnTo>
                    <a:pt x="6304258" y="1376968"/>
                  </a:lnTo>
                  <a:lnTo>
                    <a:pt x="6339220" y="1348120"/>
                  </a:lnTo>
                  <a:lnTo>
                    <a:pt x="6368068" y="1313158"/>
                  </a:lnTo>
                  <a:lnTo>
                    <a:pt x="6389852" y="1273034"/>
                  </a:lnTo>
                  <a:lnTo>
                    <a:pt x="6403619" y="1228697"/>
                  </a:lnTo>
                  <a:lnTo>
                    <a:pt x="6408420" y="1181100"/>
                  </a:lnTo>
                  <a:lnTo>
                    <a:pt x="6408420" y="236219"/>
                  </a:lnTo>
                  <a:lnTo>
                    <a:pt x="6403619" y="188622"/>
                  </a:lnTo>
                  <a:lnTo>
                    <a:pt x="6389852" y="144285"/>
                  </a:lnTo>
                  <a:lnTo>
                    <a:pt x="6368068" y="104161"/>
                  </a:lnTo>
                  <a:lnTo>
                    <a:pt x="6339220" y="69199"/>
                  </a:lnTo>
                  <a:lnTo>
                    <a:pt x="6304258" y="40351"/>
                  </a:lnTo>
                  <a:lnTo>
                    <a:pt x="6264134" y="18567"/>
                  </a:lnTo>
                  <a:lnTo>
                    <a:pt x="6219797" y="4800"/>
                  </a:lnTo>
                  <a:lnTo>
                    <a:pt x="6172200" y="0"/>
                  </a:lnTo>
                  <a:close/>
                </a:path>
              </a:pathLst>
            </a:custGeom>
            <a:solidFill>
              <a:srgbClr val="B8D6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837182" y="406145"/>
              <a:ext cx="6408420" cy="1417320"/>
            </a:xfrm>
            <a:custGeom>
              <a:avLst/>
              <a:gdLst/>
              <a:ahLst/>
              <a:cxnLst/>
              <a:rect l="l" t="t" r="r" b="b"/>
              <a:pathLst>
                <a:path w="6408420" h="1417320">
                  <a:moveTo>
                    <a:pt x="0" y="236219"/>
                  </a:moveTo>
                  <a:lnTo>
                    <a:pt x="4800" y="188622"/>
                  </a:lnTo>
                  <a:lnTo>
                    <a:pt x="18567" y="144285"/>
                  </a:lnTo>
                  <a:lnTo>
                    <a:pt x="40351" y="104161"/>
                  </a:lnTo>
                  <a:lnTo>
                    <a:pt x="69199" y="69199"/>
                  </a:lnTo>
                  <a:lnTo>
                    <a:pt x="104161" y="40351"/>
                  </a:lnTo>
                  <a:lnTo>
                    <a:pt x="144285" y="18567"/>
                  </a:lnTo>
                  <a:lnTo>
                    <a:pt x="188622" y="4800"/>
                  </a:lnTo>
                  <a:lnTo>
                    <a:pt x="236219" y="0"/>
                  </a:lnTo>
                  <a:lnTo>
                    <a:pt x="6172200" y="0"/>
                  </a:lnTo>
                  <a:lnTo>
                    <a:pt x="6219797" y="4800"/>
                  </a:lnTo>
                  <a:lnTo>
                    <a:pt x="6264134" y="18567"/>
                  </a:lnTo>
                  <a:lnTo>
                    <a:pt x="6304258" y="40351"/>
                  </a:lnTo>
                  <a:lnTo>
                    <a:pt x="6339220" y="69199"/>
                  </a:lnTo>
                  <a:lnTo>
                    <a:pt x="6368068" y="104161"/>
                  </a:lnTo>
                  <a:lnTo>
                    <a:pt x="6389852" y="144285"/>
                  </a:lnTo>
                  <a:lnTo>
                    <a:pt x="6403619" y="188622"/>
                  </a:lnTo>
                  <a:lnTo>
                    <a:pt x="6408420" y="236219"/>
                  </a:lnTo>
                  <a:lnTo>
                    <a:pt x="6408420" y="1181100"/>
                  </a:lnTo>
                  <a:lnTo>
                    <a:pt x="6403619" y="1228697"/>
                  </a:lnTo>
                  <a:lnTo>
                    <a:pt x="6389852" y="1273034"/>
                  </a:lnTo>
                  <a:lnTo>
                    <a:pt x="6368068" y="1313158"/>
                  </a:lnTo>
                  <a:lnTo>
                    <a:pt x="6339220" y="1348120"/>
                  </a:lnTo>
                  <a:lnTo>
                    <a:pt x="6304258" y="1376968"/>
                  </a:lnTo>
                  <a:lnTo>
                    <a:pt x="6264134" y="1398752"/>
                  </a:lnTo>
                  <a:lnTo>
                    <a:pt x="6219797" y="1412519"/>
                  </a:lnTo>
                  <a:lnTo>
                    <a:pt x="6172200" y="1417319"/>
                  </a:lnTo>
                  <a:lnTo>
                    <a:pt x="236219" y="1417319"/>
                  </a:lnTo>
                  <a:lnTo>
                    <a:pt x="188622" y="1412519"/>
                  </a:lnTo>
                  <a:lnTo>
                    <a:pt x="144285" y="1398752"/>
                  </a:lnTo>
                  <a:lnTo>
                    <a:pt x="104161" y="1376968"/>
                  </a:lnTo>
                  <a:lnTo>
                    <a:pt x="69199" y="1348120"/>
                  </a:lnTo>
                  <a:lnTo>
                    <a:pt x="40351" y="1313158"/>
                  </a:lnTo>
                  <a:lnTo>
                    <a:pt x="18567" y="1273034"/>
                  </a:lnTo>
                  <a:lnTo>
                    <a:pt x="4800" y="1228697"/>
                  </a:lnTo>
                  <a:lnTo>
                    <a:pt x="0" y="1181100"/>
                  </a:lnTo>
                  <a:lnTo>
                    <a:pt x="0" y="236219"/>
                  </a:lnTo>
                  <a:close/>
                </a:path>
              </a:pathLst>
            </a:custGeom>
            <a:ln w="25908">
              <a:solidFill>
                <a:srgbClr val="627E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985007" y="565150"/>
            <a:ext cx="3858895" cy="940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sz="2000" spc="-5" dirty="0"/>
              <a:t>У </a:t>
            </a:r>
            <a:r>
              <a:rPr sz="2000" spc="-90" dirty="0"/>
              <a:t>разі </a:t>
            </a:r>
            <a:r>
              <a:rPr sz="2000" spc="-135" dirty="0"/>
              <a:t>суттєвої </a:t>
            </a:r>
            <a:r>
              <a:rPr sz="2000" spc="-110" dirty="0"/>
              <a:t>зміни </a:t>
            </a:r>
            <a:r>
              <a:rPr sz="2000" spc="-85" dirty="0"/>
              <a:t>у</a:t>
            </a:r>
            <a:r>
              <a:rPr sz="2000" spc="-405" dirty="0"/>
              <a:t> </a:t>
            </a:r>
            <a:r>
              <a:rPr sz="2000" spc="-135" dirty="0"/>
              <a:t>майновому  </a:t>
            </a:r>
            <a:r>
              <a:rPr sz="2000" spc="-114" dirty="0"/>
              <a:t>стані</a:t>
            </a:r>
            <a:endParaRPr sz="2000"/>
          </a:p>
          <a:p>
            <a:pPr algn="ctr">
              <a:lnSpc>
                <a:spcPct val="100000"/>
              </a:lnSpc>
            </a:pPr>
            <a:r>
              <a:rPr sz="2000" spc="-110" dirty="0"/>
              <a:t>суб'єкта</a:t>
            </a:r>
            <a:r>
              <a:rPr sz="2000" spc="-155" dirty="0"/>
              <a:t> </a:t>
            </a:r>
            <a:r>
              <a:rPr sz="2000" spc="-120" dirty="0"/>
              <a:t>декларування</a:t>
            </a:r>
            <a:endParaRPr sz="2000"/>
          </a:p>
        </p:txBody>
      </p:sp>
      <p:sp>
        <p:nvSpPr>
          <p:cNvPr id="10" name="object 10"/>
          <p:cNvSpPr txBox="1"/>
          <p:nvPr/>
        </p:nvSpPr>
        <p:spPr>
          <a:xfrm>
            <a:off x="2931922" y="2222703"/>
            <a:ext cx="4323715" cy="1428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pc="-110" dirty="0">
                <a:latin typeface="Arial"/>
                <a:cs typeface="Arial"/>
              </a:rPr>
              <a:t>Отримання </a:t>
            </a:r>
            <a:r>
              <a:rPr sz="1800" b="1" spc="-120" dirty="0">
                <a:latin typeface="Arial"/>
                <a:cs typeface="Arial"/>
              </a:rPr>
              <a:t>ним </a:t>
            </a:r>
            <a:r>
              <a:rPr sz="1800" b="1" spc="-110" dirty="0">
                <a:latin typeface="Arial"/>
                <a:cs typeface="Arial"/>
              </a:rPr>
              <a:t>доходу, </a:t>
            </a:r>
            <a:r>
              <a:rPr sz="1800" b="1" spc="-120" dirty="0">
                <a:latin typeface="Arial"/>
                <a:cs typeface="Arial"/>
              </a:rPr>
              <a:t>придбання</a:t>
            </a:r>
            <a:r>
              <a:rPr sz="1800" b="1" spc="-155" dirty="0">
                <a:latin typeface="Arial"/>
                <a:cs typeface="Arial"/>
              </a:rPr>
              <a:t> </a:t>
            </a:r>
            <a:r>
              <a:rPr sz="1800" b="1" spc="-105" dirty="0">
                <a:latin typeface="Arial"/>
                <a:cs typeface="Arial"/>
              </a:rPr>
              <a:t>майна</a:t>
            </a:r>
            <a:endParaRPr sz="180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  <a:spcBef>
                <a:spcPts val="5"/>
              </a:spcBef>
            </a:pPr>
            <a:r>
              <a:rPr sz="1800" b="1" spc="-90" dirty="0">
                <a:latin typeface="Arial"/>
                <a:cs typeface="Arial"/>
              </a:rPr>
              <a:t>на </a:t>
            </a:r>
            <a:r>
              <a:rPr sz="1800" b="1" spc="-105" dirty="0">
                <a:latin typeface="Arial"/>
                <a:cs typeface="Arial"/>
              </a:rPr>
              <a:t>суму, </a:t>
            </a:r>
            <a:r>
              <a:rPr sz="1800" b="1" spc="-70" dirty="0">
                <a:latin typeface="Arial"/>
                <a:cs typeface="Arial"/>
              </a:rPr>
              <a:t>яка</a:t>
            </a:r>
            <a:r>
              <a:rPr sz="1800" b="1" spc="-200" dirty="0">
                <a:latin typeface="Arial"/>
                <a:cs typeface="Arial"/>
              </a:rPr>
              <a:t> </a:t>
            </a:r>
            <a:r>
              <a:rPr sz="1800" b="1" spc="-125" dirty="0">
                <a:latin typeface="Arial"/>
                <a:cs typeface="Arial"/>
              </a:rPr>
              <a:t>перевищує</a:t>
            </a:r>
            <a:endParaRPr sz="1800">
              <a:latin typeface="Arial"/>
              <a:cs typeface="Arial"/>
            </a:endParaRPr>
          </a:p>
          <a:p>
            <a:pPr marL="60960" marR="53975" algn="ctr">
              <a:lnSpc>
                <a:spcPct val="100000"/>
              </a:lnSpc>
            </a:pPr>
            <a:r>
              <a:rPr sz="1800" b="1" spc="-120" dirty="0">
                <a:latin typeface="Arial"/>
                <a:cs typeface="Arial"/>
              </a:rPr>
              <a:t>50 </a:t>
            </a:r>
            <a:r>
              <a:rPr sz="1800" b="1" spc="-95" dirty="0">
                <a:latin typeface="Arial"/>
                <a:cs typeface="Arial"/>
              </a:rPr>
              <a:t>прожиткових </a:t>
            </a:r>
            <a:r>
              <a:rPr sz="1800" b="1" spc="-100" dirty="0">
                <a:latin typeface="Arial"/>
                <a:cs typeface="Arial"/>
              </a:rPr>
              <a:t>мінімумів, </a:t>
            </a:r>
            <a:r>
              <a:rPr sz="1800" b="1" spc="-130" dirty="0">
                <a:latin typeface="Arial"/>
                <a:cs typeface="Arial"/>
              </a:rPr>
              <a:t>встановлених  </a:t>
            </a:r>
            <a:r>
              <a:rPr sz="1800" b="1" spc="-150" dirty="0">
                <a:latin typeface="Arial"/>
                <a:cs typeface="Arial"/>
              </a:rPr>
              <a:t>для </a:t>
            </a:r>
            <a:r>
              <a:rPr sz="2000" b="1" spc="-110" dirty="0">
                <a:latin typeface="Arial"/>
                <a:cs typeface="Arial"/>
              </a:rPr>
              <a:t>працездатних</a:t>
            </a:r>
            <a:r>
              <a:rPr sz="2000" b="1" spc="-175" dirty="0">
                <a:latin typeface="Arial"/>
                <a:cs typeface="Arial"/>
              </a:rPr>
              <a:t> </a:t>
            </a:r>
            <a:r>
              <a:rPr sz="1800" b="1" spc="-130" dirty="0">
                <a:latin typeface="Arial"/>
                <a:cs typeface="Arial"/>
              </a:rPr>
              <a:t>осіб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800" b="1" spc="-90" dirty="0">
                <a:latin typeface="Arial"/>
                <a:cs typeface="Arial"/>
              </a:rPr>
              <a:t>на </a:t>
            </a:r>
            <a:r>
              <a:rPr sz="1800" b="1" spc="-114" dirty="0">
                <a:latin typeface="Arial"/>
                <a:cs typeface="Arial"/>
              </a:rPr>
              <a:t>1 </a:t>
            </a:r>
            <a:r>
              <a:rPr sz="1800" b="1" spc="-130" dirty="0">
                <a:latin typeface="Arial"/>
                <a:cs typeface="Arial"/>
              </a:rPr>
              <a:t>січня </a:t>
            </a:r>
            <a:r>
              <a:rPr sz="1800" b="1" spc="-120" dirty="0">
                <a:latin typeface="Arial"/>
                <a:cs typeface="Arial"/>
              </a:rPr>
              <a:t>відповідного</a:t>
            </a:r>
            <a:r>
              <a:rPr sz="1800" b="1" spc="-145" dirty="0">
                <a:latin typeface="Arial"/>
                <a:cs typeface="Arial"/>
              </a:rPr>
              <a:t> </a:t>
            </a:r>
            <a:r>
              <a:rPr sz="1800" b="1" spc="-75" dirty="0">
                <a:latin typeface="Arial"/>
                <a:cs typeface="Arial"/>
              </a:rPr>
              <a:t>року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01289" y="4365497"/>
            <a:ext cx="4895215" cy="1347470"/>
          </a:xfrm>
          <a:prstGeom prst="rect">
            <a:avLst/>
          </a:prstGeom>
          <a:solidFill>
            <a:srgbClr val="D3EBF0"/>
          </a:solidFill>
          <a:ln w="25907">
            <a:solidFill>
              <a:srgbClr val="006FC0"/>
            </a:solidFill>
          </a:ln>
        </p:spPr>
        <p:txBody>
          <a:bodyPr vert="horz" wrap="square" lIns="0" tIns="173990" rIns="0" bIns="0" rtlCol="0">
            <a:spAutoFit/>
          </a:bodyPr>
          <a:lstStyle/>
          <a:p>
            <a:pPr marL="306070" marR="269240">
              <a:lnSpc>
                <a:spcPct val="100000"/>
              </a:lnSpc>
              <a:spcBef>
                <a:spcPts val="1370"/>
              </a:spcBef>
            </a:pPr>
            <a:r>
              <a:rPr sz="2000" b="1" spc="-5" dirty="0">
                <a:latin typeface="Arial"/>
                <a:cs typeface="Arial"/>
              </a:rPr>
              <a:t>У </a:t>
            </a:r>
            <a:r>
              <a:rPr sz="2000" b="1" spc="-130" dirty="0">
                <a:latin typeface="Arial"/>
                <a:cs typeface="Arial"/>
              </a:rPr>
              <a:t>десятиденний </a:t>
            </a:r>
            <a:r>
              <a:rPr sz="2000" b="1" spc="-110" dirty="0">
                <a:latin typeface="Arial"/>
                <a:cs typeface="Arial"/>
              </a:rPr>
              <a:t>термін </a:t>
            </a:r>
            <a:r>
              <a:rPr sz="2000" b="1" spc="-90" dirty="0">
                <a:latin typeface="Arial"/>
                <a:cs typeface="Arial"/>
              </a:rPr>
              <a:t>з </a:t>
            </a:r>
            <a:r>
              <a:rPr sz="2000" b="1" spc="-120" dirty="0">
                <a:latin typeface="Arial"/>
                <a:cs typeface="Arial"/>
              </a:rPr>
              <a:t>моменту  отримання </a:t>
            </a:r>
            <a:r>
              <a:rPr sz="2000" b="1" spc="-140" dirty="0">
                <a:latin typeface="Arial"/>
                <a:cs typeface="Arial"/>
              </a:rPr>
              <a:t>доходу </a:t>
            </a:r>
            <a:r>
              <a:rPr sz="2000" b="1" spc="-120" dirty="0">
                <a:latin typeface="Arial"/>
                <a:cs typeface="Arial"/>
              </a:rPr>
              <a:t>(придбання</a:t>
            </a:r>
            <a:r>
              <a:rPr sz="2000" b="1" spc="-235" dirty="0">
                <a:latin typeface="Arial"/>
                <a:cs typeface="Arial"/>
              </a:rPr>
              <a:t> </a:t>
            </a:r>
            <a:r>
              <a:rPr sz="2000" b="1" spc="-105" dirty="0">
                <a:latin typeface="Arial"/>
                <a:cs typeface="Arial"/>
              </a:rPr>
              <a:t>майна)  </a:t>
            </a:r>
            <a:r>
              <a:rPr sz="2000" b="1" spc="-165" dirty="0">
                <a:latin typeface="Arial"/>
                <a:cs typeface="Arial"/>
              </a:rPr>
              <a:t>письмово </a:t>
            </a:r>
            <a:r>
              <a:rPr sz="2000" b="1" spc="-150" dirty="0">
                <a:latin typeface="Arial"/>
                <a:cs typeface="Arial"/>
              </a:rPr>
              <a:t>повідомляє</a:t>
            </a:r>
            <a:r>
              <a:rPr sz="2000" b="1" spc="-140" dirty="0">
                <a:latin typeface="Arial"/>
                <a:cs typeface="Arial"/>
              </a:rPr>
              <a:t> </a:t>
            </a:r>
            <a:r>
              <a:rPr sz="2000" b="1" spc="-65" dirty="0">
                <a:latin typeface="Arial"/>
                <a:cs typeface="Arial"/>
              </a:rPr>
              <a:t>НАЗК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4776215" y="3848100"/>
            <a:ext cx="510540" cy="459105"/>
            <a:chOff x="4776215" y="3848100"/>
            <a:chExt cx="510540" cy="459105"/>
          </a:xfrm>
        </p:grpSpPr>
        <p:sp>
          <p:nvSpPr>
            <p:cNvPr id="13" name="object 13"/>
            <p:cNvSpPr/>
            <p:nvPr/>
          </p:nvSpPr>
          <p:spPr>
            <a:xfrm>
              <a:off x="4789169" y="3861053"/>
              <a:ext cx="485140" cy="433070"/>
            </a:xfrm>
            <a:custGeom>
              <a:avLst/>
              <a:gdLst/>
              <a:ahLst/>
              <a:cxnLst/>
              <a:rect l="l" t="t" r="r" b="b"/>
              <a:pathLst>
                <a:path w="485139" h="433070">
                  <a:moveTo>
                    <a:pt x="363474" y="0"/>
                  </a:moveTo>
                  <a:lnTo>
                    <a:pt x="121157" y="0"/>
                  </a:lnTo>
                  <a:lnTo>
                    <a:pt x="121157" y="216408"/>
                  </a:lnTo>
                  <a:lnTo>
                    <a:pt x="0" y="216408"/>
                  </a:lnTo>
                  <a:lnTo>
                    <a:pt x="242315" y="432816"/>
                  </a:lnTo>
                  <a:lnTo>
                    <a:pt x="484631" y="216408"/>
                  </a:lnTo>
                  <a:lnTo>
                    <a:pt x="363474" y="216408"/>
                  </a:lnTo>
                  <a:lnTo>
                    <a:pt x="363474" y="0"/>
                  </a:lnTo>
                  <a:close/>
                </a:path>
              </a:pathLst>
            </a:custGeom>
            <a:solidFill>
              <a:srgbClr val="3891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789169" y="3861053"/>
              <a:ext cx="485140" cy="433070"/>
            </a:xfrm>
            <a:custGeom>
              <a:avLst/>
              <a:gdLst/>
              <a:ahLst/>
              <a:cxnLst/>
              <a:rect l="l" t="t" r="r" b="b"/>
              <a:pathLst>
                <a:path w="485139" h="433070">
                  <a:moveTo>
                    <a:pt x="0" y="216408"/>
                  </a:moveTo>
                  <a:lnTo>
                    <a:pt x="121157" y="216408"/>
                  </a:lnTo>
                  <a:lnTo>
                    <a:pt x="121157" y="0"/>
                  </a:lnTo>
                  <a:lnTo>
                    <a:pt x="363474" y="0"/>
                  </a:lnTo>
                  <a:lnTo>
                    <a:pt x="363474" y="216408"/>
                  </a:lnTo>
                  <a:lnTo>
                    <a:pt x="484631" y="216408"/>
                  </a:lnTo>
                  <a:lnTo>
                    <a:pt x="242315" y="432816"/>
                  </a:lnTo>
                  <a:lnTo>
                    <a:pt x="0" y="216408"/>
                  </a:lnTo>
                  <a:close/>
                </a:path>
              </a:pathLst>
            </a:custGeom>
            <a:ln w="25908">
              <a:solidFill>
                <a:srgbClr val="25697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355</Words>
  <Application>Microsoft Office PowerPoint</Application>
  <PresentationFormat>Екран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Office Theme</vt:lpstr>
      <vt:lpstr>Презентація PowerPoint</vt:lpstr>
      <vt:lpstr>Особи, зазначені у п. 1,  підпунктах “а” і “в” п. 2, п.5  частини 1 ст.3 Закону</vt:lpstr>
      <vt:lpstr>Особи, які припиняють діяльність</vt:lpstr>
      <vt:lpstr>Особа, яка претендує</vt:lpstr>
      <vt:lpstr>Суб'єкт декларування має  право упродовж 7 днів після  подання декларації подати  виправлену декларацію</vt:lpstr>
      <vt:lpstr>Презентація PowerPoint</vt:lpstr>
      <vt:lpstr>Презентація PowerPoint</vt:lpstr>
      <vt:lpstr>Презентація PowerPoint</vt:lpstr>
      <vt:lpstr>У разі суттєвої зміни у майновому  стані суб'єкта декларування</vt:lpstr>
      <vt:lpstr>Дякую за увагу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Подання декларацій особами, уповноваженими на виконання функцій держави або місцевого самоврядування</dc:title>
  <dc:creator>User</dc:creator>
  <cp:lastModifiedBy>Сенюк Світлана Михайлівна</cp:lastModifiedBy>
  <cp:revision>1</cp:revision>
  <dcterms:created xsi:type="dcterms:W3CDTF">2023-04-04T14:49:05Z</dcterms:created>
  <dcterms:modified xsi:type="dcterms:W3CDTF">2023-04-04T14:58:42Z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2019-08-22T00:00:00Z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2023-04-04T00:00:00Z</vt:filetime>
  </property>
</Properties>
</file>